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621464aed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217ea5771433a"/>
  </p:sldMasterIdLst>
  <p:sldIdLst>
    <p:sldId xmlns:r="http://schemas.openxmlformats.org/officeDocument/2006/relationships" id="256" r:id="Rc185fd285b674afb"/>
    <p:sldId xmlns:r="http://schemas.openxmlformats.org/officeDocument/2006/relationships" id="257" r:id="Ra86e3433b4cf4310"/>
    <p:sldId xmlns:r="http://schemas.openxmlformats.org/officeDocument/2006/relationships" id="258" r:id="R4b56853fb2ef44fb"/>
    <p:sldId xmlns:r="http://schemas.openxmlformats.org/officeDocument/2006/relationships" id="259" r:id="R65a6e79235dc4aea"/>
    <p:sldId xmlns:r="http://schemas.openxmlformats.org/officeDocument/2006/relationships" id="260" r:id="R7542b40b01e44896"/>
    <p:sldId xmlns:r="http://schemas.openxmlformats.org/officeDocument/2006/relationships" id="261" r:id="R8610d0cbc9ce4c4e"/>
    <p:sldId xmlns:r="http://schemas.openxmlformats.org/officeDocument/2006/relationships" id="262" r:id="R28337a371ebf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217ea5771433a" /><Relationship Type="http://schemas.openxmlformats.org/officeDocument/2006/relationships/slide" Target="/ppt/slides/slide1.xml" Id="Rc185fd285b674afb" /><Relationship Type="http://schemas.openxmlformats.org/officeDocument/2006/relationships/slide" Target="/ppt/slides/slide2.xml" Id="Ra86e3433b4cf4310" /><Relationship Type="http://schemas.openxmlformats.org/officeDocument/2006/relationships/slide" Target="/ppt/slides/slide3.xml" Id="R4b56853fb2ef44fb" /><Relationship Type="http://schemas.openxmlformats.org/officeDocument/2006/relationships/slide" Target="/ppt/slides/slide4.xml" Id="R65a6e79235dc4aea" /><Relationship Type="http://schemas.openxmlformats.org/officeDocument/2006/relationships/slide" Target="/ppt/slides/slide5.xml" Id="R7542b40b01e44896" /><Relationship Type="http://schemas.openxmlformats.org/officeDocument/2006/relationships/slide" Target="/ppt/slides/slide6.xml" Id="R8610d0cbc9ce4c4e" /><Relationship Type="http://schemas.openxmlformats.org/officeDocument/2006/relationships/slide" Target="/ppt/slides/slide7.xml" Id="R28337a371ebf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4197d8401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69cf762b4bfc" /><Relationship Type="http://schemas.openxmlformats.org/officeDocument/2006/relationships/theme" Target="/ppt/slideMasters/theme/theme1.xml" Id="R0bceaec324d1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969cf762b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77fbf3a5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6dc2ab34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733ebdf1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51d7d3b13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b44c3093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412a6d6e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ed8d2caf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CLUB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CLUB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36 401 410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FRODE GRØTHEIM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Glenn Grøtheim, Gamle Leirvegen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21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985 729 115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CLUB AS</a:t>
            </a:r>
          </a:p>
        </p:txBody>
      </p:sp>
    </p:spTree>
  </p:cSld>
  <p:clrMapOvr>
    <a:masterClrMapping xmlns:a="http://schemas.openxmlformats.org/drawingml/2006/main"/>
  </p:clrMapOvr>
</p:sld>
</file>