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241d6486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c5bf5941548e0"/>
  </p:sldMasterIdLst>
  <p:sldIdLst>
    <p:sldId xmlns:r="http://schemas.openxmlformats.org/officeDocument/2006/relationships" id="256" r:id="R459841e0deb541d1"/>
    <p:sldId xmlns:r="http://schemas.openxmlformats.org/officeDocument/2006/relationships" id="257" r:id="Rb6ec4d3b3b0f4f9d"/>
    <p:sldId xmlns:r="http://schemas.openxmlformats.org/officeDocument/2006/relationships" id="258" r:id="R726c71826e4941e7"/>
    <p:sldId xmlns:r="http://schemas.openxmlformats.org/officeDocument/2006/relationships" id="259" r:id="Ra015c29893fe42f9"/>
    <p:sldId xmlns:r="http://schemas.openxmlformats.org/officeDocument/2006/relationships" id="260" r:id="R9a2440d465294183"/>
    <p:sldId xmlns:r="http://schemas.openxmlformats.org/officeDocument/2006/relationships" id="261" r:id="R7acaec57a9fc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c5bf5941548e0" /><Relationship Type="http://schemas.openxmlformats.org/officeDocument/2006/relationships/slide" Target="/ppt/slides/slide1.xml" Id="R459841e0deb541d1" /><Relationship Type="http://schemas.openxmlformats.org/officeDocument/2006/relationships/slide" Target="/ppt/slides/slide2.xml" Id="Rb6ec4d3b3b0f4f9d" /><Relationship Type="http://schemas.openxmlformats.org/officeDocument/2006/relationships/slide" Target="/ppt/slides/slide3.xml" Id="R726c71826e4941e7" /><Relationship Type="http://schemas.openxmlformats.org/officeDocument/2006/relationships/slide" Target="/ppt/slides/slide4.xml" Id="Ra015c29893fe42f9" /><Relationship Type="http://schemas.openxmlformats.org/officeDocument/2006/relationships/slide" Target="/ppt/slides/slide5.xml" Id="R9a2440d465294183" /><Relationship Type="http://schemas.openxmlformats.org/officeDocument/2006/relationships/slide" Target="/ppt/slides/slide6.xml" Id="R7acaec57a9fc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024803842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484af8634578" /><Relationship Type="http://schemas.openxmlformats.org/officeDocument/2006/relationships/theme" Target="/ppt/slideMasters/theme/theme1.xml" Id="R1a015d006153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b484af863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831f664e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06449343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91f1c1d2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2c4306d3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527fa39d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0c04b77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