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e5f214b98545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402fd03bd04144"/>
  </p:sldMasterIdLst>
  <p:sldIdLst>
    <p:sldId xmlns:r="http://schemas.openxmlformats.org/officeDocument/2006/relationships" id="256" r:id="R6d0a5a5f077a475f"/>
    <p:sldId xmlns:r="http://schemas.openxmlformats.org/officeDocument/2006/relationships" id="257" r:id="R78f82b86a1b84f4d"/>
    <p:sldId xmlns:r="http://schemas.openxmlformats.org/officeDocument/2006/relationships" id="258" r:id="Rf0ba7a9ee13942cc"/>
    <p:sldId xmlns:r="http://schemas.openxmlformats.org/officeDocument/2006/relationships" id="259" r:id="R5dc78314da184ed8"/>
    <p:sldId xmlns:r="http://schemas.openxmlformats.org/officeDocument/2006/relationships" id="260" r:id="R87909353cac3495f"/>
    <p:sldId xmlns:r="http://schemas.openxmlformats.org/officeDocument/2006/relationships" id="261" r:id="Rdf2aa04203cd4422"/>
    <p:sldId xmlns:r="http://schemas.openxmlformats.org/officeDocument/2006/relationships" id="262" r:id="R21073d48dd8a48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02fd03bd04144" /><Relationship Type="http://schemas.openxmlformats.org/officeDocument/2006/relationships/slide" Target="/ppt/slides/slide1.xml" Id="R6d0a5a5f077a475f" /><Relationship Type="http://schemas.openxmlformats.org/officeDocument/2006/relationships/slide" Target="/ppt/slides/slide2.xml" Id="R78f82b86a1b84f4d" /><Relationship Type="http://schemas.openxmlformats.org/officeDocument/2006/relationships/slide" Target="/ppt/slides/slide3.xml" Id="Rf0ba7a9ee13942cc" /><Relationship Type="http://schemas.openxmlformats.org/officeDocument/2006/relationships/slide" Target="/ppt/slides/slide4.xml" Id="R5dc78314da184ed8" /><Relationship Type="http://schemas.openxmlformats.org/officeDocument/2006/relationships/slide" Target="/ppt/slides/slide5.xml" Id="R87909353cac3495f" /><Relationship Type="http://schemas.openxmlformats.org/officeDocument/2006/relationships/slide" Target="/ppt/slides/slide6.xml" Id="Rdf2aa04203cd4422" /><Relationship Type="http://schemas.openxmlformats.org/officeDocument/2006/relationships/slide" Target="/ppt/slides/slide7.xml" Id="R21073d48dd8a48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565f2fb7a42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f4e00bc2b4ee8" /><Relationship Type="http://schemas.openxmlformats.org/officeDocument/2006/relationships/theme" Target="/ppt/slideMasters/theme/theme1.xml" Id="R323e379d5fa247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ef4e00bc2b4e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b27231ad044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5be467b6847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5f8af558641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caca4b77241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f469936b44f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781aaa90349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9e950b12546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OSLOFJORD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OSLOFJORD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143 039 000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89 218 000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68 024 000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628 156 000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5 571 221 000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 SPAREBANK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KREFTFORENINGEN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BALTZERSEN KAREN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BERLI VILLY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BJØRSETH PER KOLBJØRN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MAGNAR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985 750 378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 SPAREBANK</a:t>
            </a:r>
          </a:p>
        </p:txBody>
      </p:sp>
    </p:spTree>
  </p:cSld>
  <p:clrMapOvr>
    <a:masterClrMapping xmlns:a="http://schemas.openxmlformats.org/drawingml/2006/main"/>
  </p:clrMapOvr>
</p:sld>
</file>