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73334be82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a082d5f3a415c"/>
  </p:sldMasterIdLst>
  <p:sldIdLst>
    <p:sldId xmlns:r="http://schemas.openxmlformats.org/officeDocument/2006/relationships" id="256" r:id="R90d7cad19a7e4b3a"/>
    <p:sldId xmlns:r="http://schemas.openxmlformats.org/officeDocument/2006/relationships" id="257" r:id="R0095d2e2c0cd464e"/>
    <p:sldId xmlns:r="http://schemas.openxmlformats.org/officeDocument/2006/relationships" id="258" r:id="Reb7998e30d2b484d"/>
    <p:sldId xmlns:r="http://schemas.openxmlformats.org/officeDocument/2006/relationships" id="259" r:id="Re99ed007875543ca"/>
    <p:sldId xmlns:r="http://schemas.openxmlformats.org/officeDocument/2006/relationships" id="260" r:id="R0dde631598644b63"/>
    <p:sldId xmlns:r="http://schemas.openxmlformats.org/officeDocument/2006/relationships" id="261" r:id="R0da6ab3c13464dfe"/>
    <p:sldId xmlns:r="http://schemas.openxmlformats.org/officeDocument/2006/relationships" id="262" r:id="Ra52cc6eff162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a082d5f3a415c" /><Relationship Type="http://schemas.openxmlformats.org/officeDocument/2006/relationships/slide" Target="/ppt/slides/slide1.xml" Id="R90d7cad19a7e4b3a" /><Relationship Type="http://schemas.openxmlformats.org/officeDocument/2006/relationships/slide" Target="/ppt/slides/slide2.xml" Id="R0095d2e2c0cd464e" /><Relationship Type="http://schemas.openxmlformats.org/officeDocument/2006/relationships/slide" Target="/ppt/slides/slide3.xml" Id="Reb7998e30d2b484d" /><Relationship Type="http://schemas.openxmlformats.org/officeDocument/2006/relationships/slide" Target="/ppt/slides/slide4.xml" Id="Re99ed007875543ca" /><Relationship Type="http://schemas.openxmlformats.org/officeDocument/2006/relationships/slide" Target="/ppt/slides/slide5.xml" Id="R0dde631598644b63" /><Relationship Type="http://schemas.openxmlformats.org/officeDocument/2006/relationships/slide" Target="/ppt/slides/slide6.xml" Id="R0da6ab3c13464dfe" /><Relationship Type="http://schemas.openxmlformats.org/officeDocument/2006/relationships/slide" Target="/ppt/slides/slide7.xml" Id="Ra52cc6eff162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9f258ad4b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680fd6b334887" /><Relationship Type="http://schemas.openxmlformats.org/officeDocument/2006/relationships/theme" Target="/ppt/slideMasters/theme/theme1.xml" Id="R9e33a7c33bc7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680fd6b33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3b5d388ea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4a88fbef7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e52330c77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4115b5c21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099b5765c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3813ff6e4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3969df861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8 716 569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8 720 298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KROSBY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KROSBY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KROSBY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knut.krosby@bube.no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985 758 948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