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58fef71ffd4e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da622c22da4268"/>
  </p:sldMasterIdLst>
  <p:sldIdLst>
    <p:sldId xmlns:r="http://schemas.openxmlformats.org/officeDocument/2006/relationships" id="256" r:id="Reb24e9be2042448d"/>
    <p:sldId xmlns:r="http://schemas.openxmlformats.org/officeDocument/2006/relationships" id="257" r:id="Ra38a66a70b484aae"/>
    <p:sldId xmlns:r="http://schemas.openxmlformats.org/officeDocument/2006/relationships" id="258" r:id="Rc71348d1f8e14848"/>
    <p:sldId xmlns:r="http://schemas.openxmlformats.org/officeDocument/2006/relationships" id="259" r:id="R6f0f74e8fce84a3a"/>
    <p:sldId xmlns:r="http://schemas.openxmlformats.org/officeDocument/2006/relationships" id="260" r:id="R3c47422a52b443b3"/>
    <p:sldId xmlns:r="http://schemas.openxmlformats.org/officeDocument/2006/relationships" id="261" r:id="R28f18b0259394544"/>
    <p:sldId xmlns:r="http://schemas.openxmlformats.org/officeDocument/2006/relationships" id="262" r:id="R45560bd4408343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da622c22da4268" /><Relationship Type="http://schemas.openxmlformats.org/officeDocument/2006/relationships/slide" Target="/ppt/slides/slide1.xml" Id="Reb24e9be2042448d" /><Relationship Type="http://schemas.openxmlformats.org/officeDocument/2006/relationships/slide" Target="/ppt/slides/slide2.xml" Id="Ra38a66a70b484aae" /><Relationship Type="http://schemas.openxmlformats.org/officeDocument/2006/relationships/slide" Target="/ppt/slides/slide3.xml" Id="Rc71348d1f8e14848" /><Relationship Type="http://schemas.openxmlformats.org/officeDocument/2006/relationships/slide" Target="/ppt/slides/slide4.xml" Id="R6f0f74e8fce84a3a" /><Relationship Type="http://schemas.openxmlformats.org/officeDocument/2006/relationships/slide" Target="/ppt/slides/slide5.xml" Id="R3c47422a52b443b3" /><Relationship Type="http://schemas.openxmlformats.org/officeDocument/2006/relationships/slide" Target="/ppt/slides/slide6.xml" Id="R28f18b0259394544" /><Relationship Type="http://schemas.openxmlformats.org/officeDocument/2006/relationships/slide" Target="/ppt/slides/slide7.xml" Id="R45560bd4408343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f8dbb6f5ea47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2903cd66e493d" /><Relationship Type="http://schemas.openxmlformats.org/officeDocument/2006/relationships/theme" Target="/ppt/slideMasters/theme/theme1.xml" Id="R24108c9e213246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32903cd66e49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b2b1d1fc44a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cdeaaff0540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c8c965c514e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6b35b68ee49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950ba632d4b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d82dc28734e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c2c712e5147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 K LARSEN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K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 K LARSEN AS ble etablert [år] og holder til i Bøstad.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K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K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K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29 784 759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4 142 427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3 946 592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25 445 798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28 994 409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K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KATE LEONORA IRENE LARSEN MALM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GØRAN MALM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MALM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K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Vikingveien 436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8360 Bøstad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08 41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985 770 980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K LARSEN AS</a:t>
            </a:r>
          </a:p>
        </p:txBody>
      </p:sp>
    </p:spTree>
  </p:cSld>
  <p:clrMapOvr>
    <a:masterClrMapping xmlns:a="http://schemas.openxmlformats.org/drawingml/2006/main"/>
  </p:clrMapOvr>
</p:sld>
</file>