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0a868ef36f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046959302e45ca"/>
  </p:sldMasterIdLst>
  <p:sldIdLst>
    <p:sldId xmlns:r="http://schemas.openxmlformats.org/officeDocument/2006/relationships" id="256" r:id="Rb84c1497b44f4c5e"/>
    <p:sldId xmlns:r="http://schemas.openxmlformats.org/officeDocument/2006/relationships" id="257" r:id="R4a58a412a5c9451e"/>
    <p:sldId xmlns:r="http://schemas.openxmlformats.org/officeDocument/2006/relationships" id="258" r:id="R86c10f61fda94273"/>
    <p:sldId xmlns:r="http://schemas.openxmlformats.org/officeDocument/2006/relationships" id="259" r:id="R39775afa7fb54dba"/>
    <p:sldId xmlns:r="http://schemas.openxmlformats.org/officeDocument/2006/relationships" id="260" r:id="Rcd5ace7259c84458"/>
    <p:sldId xmlns:r="http://schemas.openxmlformats.org/officeDocument/2006/relationships" id="261" r:id="R76b094ae84754012"/>
    <p:sldId xmlns:r="http://schemas.openxmlformats.org/officeDocument/2006/relationships" id="262" r:id="R2de91ea5f8d446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46959302e45ca" /><Relationship Type="http://schemas.openxmlformats.org/officeDocument/2006/relationships/slide" Target="/ppt/slides/slide1.xml" Id="Rb84c1497b44f4c5e" /><Relationship Type="http://schemas.openxmlformats.org/officeDocument/2006/relationships/slide" Target="/ppt/slides/slide2.xml" Id="R4a58a412a5c9451e" /><Relationship Type="http://schemas.openxmlformats.org/officeDocument/2006/relationships/slide" Target="/ppt/slides/slide3.xml" Id="R86c10f61fda94273" /><Relationship Type="http://schemas.openxmlformats.org/officeDocument/2006/relationships/slide" Target="/ppt/slides/slide4.xml" Id="R39775afa7fb54dba" /><Relationship Type="http://schemas.openxmlformats.org/officeDocument/2006/relationships/slide" Target="/ppt/slides/slide5.xml" Id="Rcd5ace7259c84458" /><Relationship Type="http://schemas.openxmlformats.org/officeDocument/2006/relationships/slide" Target="/ppt/slides/slide6.xml" Id="R76b094ae84754012" /><Relationship Type="http://schemas.openxmlformats.org/officeDocument/2006/relationships/slide" Target="/ppt/slides/slide7.xml" Id="R2de91ea5f8d446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a548f9a534a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581e5e7d748d0" /><Relationship Type="http://schemas.openxmlformats.org/officeDocument/2006/relationships/theme" Target="/ppt/slideMasters/theme/theme1.xml" Id="R539372563e7543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e581e5e7d748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1a793bf4849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4f28066614d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9ff04813646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2bd4aa7db4d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3f0105a044f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48651716d4b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442c4608645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704 135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278 038 927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278 767 274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SJØELISE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SJØNINA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