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69666e97874f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fd9fff8e2e4d33"/>
  </p:sldMasterIdLst>
  <p:sldIdLst>
    <p:sldId xmlns:r="http://schemas.openxmlformats.org/officeDocument/2006/relationships" id="256" r:id="Rec2ec437df7d4d01"/>
    <p:sldId xmlns:r="http://schemas.openxmlformats.org/officeDocument/2006/relationships" id="257" r:id="R64071c56d2a74ad2"/>
    <p:sldId xmlns:r="http://schemas.openxmlformats.org/officeDocument/2006/relationships" id="258" r:id="R3994665452e348fc"/>
    <p:sldId xmlns:r="http://schemas.openxmlformats.org/officeDocument/2006/relationships" id="259" r:id="R9d9b7b5be51649de"/>
    <p:sldId xmlns:r="http://schemas.openxmlformats.org/officeDocument/2006/relationships" id="260" r:id="Rdca5cb3cf1304ee2"/>
    <p:sldId xmlns:r="http://schemas.openxmlformats.org/officeDocument/2006/relationships" id="261" r:id="Ra7c46e81121f4bc2"/>
    <p:sldId xmlns:r="http://schemas.openxmlformats.org/officeDocument/2006/relationships" id="262" r:id="R82f36e4f35ab40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fd9fff8e2e4d33" /><Relationship Type="http://schemas.openxmlformats.org/officeDocument/2006/relationships/slide" Target="/ppt/slides/slide1.xml" Id="Rec2ec437df7d4d01" /><Relationship Type="http://schemas.openxmlformats.org/officeDocument/2006/relationships/slide" Target="/ppt/slides/slide2.xml" Id="R64071c56d2a74ad2" /><Relationship Type="http://schemas.openxmlformats.org/officeDocument/2006/relationships/slide" Target="/ppt/slides/slide3.xml" Id="R3994665452e348fc" /><Relationship Type="http://schemas.openxmlformats.org/officeDocument/2006/relationships/slide" Target="/ppt/slides/slide4.xml" Id="R9d9b7b5be51649de" /><Relationship Type="http://schemas.openxmlformats.org/officeDocument/2006/relationships/slide" Target="/ppt/slides/slide5.xml" Id="Rdca5cb3cf1304ee2" /><Relationship Type="http://schemas.openxmlformats.org/officeDocument/2006/relationships/slide" Target="/ppt/slides/slide6.xml" Id="Ra7c46e81121f4bc2" /><Relationship Type="http://schemas.openxmlformats.org/officeDocument/2006/relationships/slide" Target="/ppt/slides/slide7.xml" Id="R82f36e4f35ab40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7d7222d3b346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06261923174f3d" /><Relationship Type="http://schemas.openxmlformats.org/officeDocument/2006/relationships/theme" Target="/ppt/slideMasters/theme/theme1.xml" Id="Re6389357bb174e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06261923174f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f2cd33cc4546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da756a8f7446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adbd01929641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77b3f778ed45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ec0c814f8543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11ab78f9a04b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2393ae5d9140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NÆVESTAD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NÆVESTAD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NÆVESTAD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NÆVESTAD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NÆVESTAD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NÆVESTAD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2 467 766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11 531 866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12 638 004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NÆVESTAD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NÆVESTAD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NÆVESTAD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 NÆVESTAD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LOUIS NÆVESTAD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NÆVESTAD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Professor Birkelands vei 24A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1081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90 57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post@systemnaevestad.no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www.systemnaevestad.no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985 836 760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NÆVESTAD HOLDING AS</a:t>
            </a:r>
          </a:p>
        </p:txBody>
      </p:sp>
    </p:spTree>
  </p:cSld>
  <p:clrMapOvr>
    <a:masterClrMapping xmlns:a="http://schemas.openxmlformats.org/drawingml/2006/main"/>
  </p:clrMapOvr>
</p:sld>
</file>