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638253966e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1a405a0c64632"/>
  </p:sldMasterIdLst>
  <p:sldIdLst>
    <p:sldId xmlns:r="http://schemas.openxmlformats.org/officeDocument/2006/relationships" id="256" r:id="R16d233242b46421d"/>
    <p:sldId xmlns:r="http://schemas.openxmlformats.org/officeDocument/2006/relationships" id="257" r:id="R2a75ba0a6a244473"/>
    <p:sldId xmlns:r="http://schemas.openxmlformats.org/officeDocument/2006/relationships" id="258" r:id="Ra33a72a17d724525"/>
    <p:sldId xmlns:r="http://schemas.openxmlformats.org/officeDocument/2006/relationships" id="259" r:id="Ra617e59b3d0f4ca9"/>
    <p:sldId xmlns:r="http://schemas.openxmlformats.org/officeDocument/2006/relationships" id="260" r:id="R16591246766d476f"/>
    <p:sldId xmlns:r="http://schemas.openxmlformats.org/officeDocument/2006/relationships" id="261" r:id="R740ae1c69a1947da"/>
    <p:sldId xmlns:r="http://schemas.openxmlformats.org/officeDocument/2006/relationships" id="262" r:id="R2f99e85b1c60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1a405a0c64632" /><Relationship Type="http://schemas.openxmlformats.org/officeDocument/2006/relationships/slide" Target="/ppt/slides/slide1.xml" Id="R16d233242b46421d" /><Relationship Type="http://schemas.openxmlformats.org/officeDocument/2006/relationships/slide" Target="/ppt/slides/slide2.xml" Id="R2a75ba0a6a244473" /><Relationship Type="http://schemas.openxmlformats.org/officeDocument/2006/relationships/slide" Target="/ppt/slides/slide3.xml" Id="Ra33a72a17d724525" /><Relationship Type="http://schemas.openxmlformats.org/officeDocument/2006/relationships/slide" Target="/ppt/slides/slide4.xml" Id="Ra617e59b3d0f4ca9" /><Relationship Type="http://schemas.openxmlformats.org/officeDocument/2006/relationships/slide" Target="/ppt/slides/slide5.xml" Id="R16591246766d476f" /><Relationship Type="http://schemas.openxmlformats.org/officeDocument/2006/relationships/slide" Target="/ppt/slides/slide6.xml" Id="R740ae1c69a1947da" /><Relationship Type="http://schemas.openxmlformats.org/officeDocument/2006/relationships/slide" Target="/ppt/slides/slide7.xml" Id="R2f99e85b1c60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d040664ce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dec3d9fbf4ddd" /><Relationship Type="http://schemas.openxmlformats.org/officeDocument/2006/relationships/theme" Target="/ppt/slideMasters/theme/theme1.xml" Id="Rd0e962b25197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fdec3d9fbf4d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1251ee280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0bd939865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2e48dc9ca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b92169df1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1c233b9da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a57f90bb7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b76b7faf7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BREKK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BREKK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BREKK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BREKK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BREKK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BREKK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6 344 853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7 625 996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BREKK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BREKK  –  43,8 %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ROAR BREKK  –  43,8 %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PEDER BREKK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BREKK DEKKERHUS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ÅSE BREKK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BREKK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985 849 773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BREKK AS</a:t>
            </a:r>
          </a:p>
        </p:txBody>
      </p:sp>
    </p:spTree>
  </p:cSld>
  <p:clrMapOvr>
    <a:masterClrMapping xmlns:a="http://schemas.openxmlformats.org/drawingml/2006/main"/>
  </p:clrMapOvr>
</p:sld>
</file>