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a7d02920242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932b36f71d41c7"/>
  </p:sldMasterIdLst>
  <p:sldIdLst>
    <p:sldId xmlns:r="http://schemas.openxmlformats.org/officeDocument/2006/relationships" id="256" r:id="R02719b804ed84373"/>
    <p:sldId xmlns:r="http://schemas.openxmlformats.org/officeDocument/2006/relationships" id="257" r:id="R1152c833957f4eaa"/>
    <p:sldId xmlns:r="http://schemas.openxmlformats.org/officeDocument/2006/relationships" id="258" r:id="R2ae5b02ac2b54f1d"/>
    <p:sldId xmlns:r="http://schemas.openxmlformats.org/officeDocument/2006/relationships" id="259" r:id="Rd9c5eebac7374fd5"/>
    <p:sldId xmlns:r="http://schemas.openxmlformats.org/officeDocument/2006/relationships" id="260" r:id="R16e65ba92c9f4091"/>
    <p:sldId xmlns:r="http://schemas.openxmlformats.org/officeDocument/2006/relationships" id="261" r:id="Rcb875f9fdaf54693"/>
    <p:sldId xmlns:r="http://schemas.openxmlformats.org/officeDocument/2006/relationships" id="262" r:id="R1b4927aae34a45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32b36f71d41c7" /><Relationship Type="http://schemas.openxmlformats.org/officeDocument/2006/relationships/slide" Target="/ppt/slides/slide1.xml" Id="R02719b804ed84373" /><Relationship Type="http://schemas.openxmlformats.org/officeDocument/2006/relationships/slide" Target="/ppt/slides/slide2.xml" Id="R1152c833957f4eaa" /><Relationship Type="http://schemas.openxmlformats.org/officeDocument/2006/relationships/slide" Target="/ppt/slides/slide3.xml" Id="R2ae5b02ac2b54f1d" /><Relationship Type="http://schemas.openxmlformats.org/officeDocument/2006/relationships/slide" Target="/ppt/slides/slide4.xml" Id="Rd9c5eebac7374fd5" /><Relationship Type="http://schemas.openxmlformats.org/officeDocument/2006/relationships/slide" Target="/ppt/slides/slide5.xml" Id="R16e65ba92c9f4091" /><Relationship Type="http://schemas.openxmlformats.org/officeDocument/2006/relationships/slide" Target="/ppt/slides/slide6.xml" Id="Rcb875f9fdaf54693" /><Relationship Type="http://schemas.openxmlformats.org/officeDocument/2006/relationships/slide" Target="/ppt/slides/slide7.xml" Id="R1b4927aae34a45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601810e7a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b7965e6ad43be" /><Relationship Type="http://schemas.openxmlformats.org/officeDocument/2006/relationships/theme" Target="/ppt/slideMasters/theme/theme1.xml" Id="Ref9c75523cbc4f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0b7965e6ad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6bb4c6b7b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dc03db8d7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45bf3502e44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fe42481a64f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af987d4fd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cf55c7fb5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7492a766446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−5 143 975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40 576 019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368 749 003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417 323 123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OLE HELLING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OLE HELLING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986 019 170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