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7b6ed1c7b54b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2b24c7a760457c"/>
  </p:sldMasterIdLst>
  <p:sldIdLst>
    <p:sldId xmlns:r="http://schemas.openxmlformats.org/officeDocument/2006/relationships" id="256" r:id="R822fe81115f346c7"/>
    <p:sldId xmlns:r="http://schemas.openxmlformats.org/officeDocument/2006/relationships" id="257" r:id="R86bbbc2cfb964b97"/>
    <p:sldId xmlns:r="http://schemas.openxmlformats.org/officeDocument/2006/relationships" id="258" r:id="R4323dc00e5a7445a"/>
    <p:sldId xmlns:r="http://schemas.openxmlformats.org/officeDocument/2006/relationships" id="259" r:id="R7ae9051d98f34cb2"/>
    <p:sldId xmlns:r="http://schemas.openxmlformats.org/officeDocument/2006/relationships" id="260" r:id="Rf5ebe540e4f34145"/>
    <p:sldId xmlns:r="http://schemas.openxmlformats.org/officeDocument/2006/relationships" id="261" r:id="R68243ce742cf41eb"/>
    <p:sldId xmlns:r="http://schemas.openxmlformats.org/officeDocument/2006/relationships" id="262" r:id="R91d6ed2bccd841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2b24c7a760457c" /><Relationship Type="http://schemas.openxmlformats.org/officeDocument/2006/relationships/slide" Target="/ppt/slides/slide1.xml" Id="R822fe81115f346c7" /><Relationship Type="http://schemas.openxmlformats.org/officeDocument/2006/relationships/slide" Target="/ppt/slides/slide2.xml" Id="R86bbbc2cfb964b97" /><Relationship Type="http://schemas.openxmlformats.org/officeDocument/2006/relationships/slide" Target="/ppt/slides/slide3.xml" Id="R4323dc00e5a7445a" /><Relationship Type="http://schemas.openxmlformats.org/officeDocument/2006/relationships/slide" Target="/ppt/slides/slide4.xml" Id="R7ae9051d98f34cb2" /><Relationship Type="http://schemas.openxmlformats.org/officeDocument/2006/relationships/slide" Target="/ppt/slides/slide5.xml" Id="Rf5ebe540e4f34145" /><Relationship Type="http://schemas.openxmlformats.org/officeDocument/2006/relationships/slide" Target="/ppt/slides/slide6.xml" Id="R68243ce742cf41eb" /><Relationship Type="http://schemas.openxmlformats.org/officeDocument/2006/relationships/slide" Target="/ppt/slides/slide7.xml" Id="R91d6ed2bccd841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71914048ec44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a56419b024461" /><Relationship Type="http://schemas.openxmlformats.org/officeDocument/2006/relationships/theme" Target="/ppt/slideMasters/theme/theme1.xml" Id="R789d8afaa46549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aa56419b0244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099bef2e249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fc6a59b3440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8273c73d245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b8b19535841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978c85b3b4a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cf731f76046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702bec16741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OCEANA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OCEANA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10 815 997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10 632 789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11 197 979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75 941 623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82 103 310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BØE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 BØE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 BØE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FREDRIK BØE  –  23,3 %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Jernbanealleen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45 41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986 030 441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OCEANA AS</a:t>
            </a:r>
          </a:p>
        </p:txBody>
      </p:sp>
    </p:spTree>
  </p:cSld>
  <p:clrMapOvr>
    <a:masterClrMapping xmlns:a="http://schemas.openxmlformats.org/drawingml/2006/main"/>
  </p:clrMapOvr>
</p:sld>
</file>