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8a3d12fda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dc39c9b1649a0"/>
  </p:sldMasterIdLst>
  <p:sldIdLst>
    <p:sldId xmlns:r="http://schemas.openxmlformats.org/officeDocument/2006/relationships" id="256" r:id="R3b9c214fb0cf47b7"/>
    <p:sldId xmlns:r="http://schemas.openxmlformats.org/officeDocument/2006/relationships" id="257" r:id="Rb4ba4dfd3f504988"/>
    <p:sldId xmlns:r="http://schemas.openxmlformats.org/officeDocument/2006/relationships" id="258" r:id="R3a223c1a3fb4441f"/>
    <p:sldId xmlns:r="http://schemas.openxmlformats.org/officeDocument/2006/relationships" id="259" r:id="Re1fdaba23cc34b0c"/>
    <p:sldId xmlns:r="http://schemas.openxmlformats.org/officeDocument/2006/relationships" id="260" r:id="Re2673a4dcccb4c38"/>
    <p:sldId xmlns:r="http://schemas.openxmlformats.org/officeDocument/2006/relationships" id="261" r:id="Rba506637ce474724"/>
    <p:sldId xmlns:r="http://schemas.openxmlformats.org/officeDocument/2006/relationships" id="262" r:id="R8a4714c326bf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dc39c9b1649a0" /><Relationship Type="http://schemas.openxmlformats.org/officeDocument/2006/relationships/slide" Target="/ppt/slides/slide1.xml" Id="R3b9c214fb0cf47b7" /><Relationship Type="http://schemas.openxmlformats.org/officeDocument/2006/relationships/slide" Target="/ppt/slides/slide2.xml" Id="Rb4ba4dfd3f504988" /><Relationship Type="http://schemas.openxmlformats.org/officeDocument/2006/relationships/slide" Target="/ppt/slides/slide3.xml" Id="R3a223c1a3fb4441f" /><Relationship Type="http://schemas.openxmlformats.org/officeDocument/2006/relationships/slide" Target="/ppt/slides/slide4.xml" Id="Re1fdaba23cc34b0c" /><Relationship Type="http://schemas.openxmlformats.org/officeDocument/2006/relationships/slide" Target="/ppt/slides/slide5.xml" Id="Re2673a4dcccb4c38" /><Relationship Type="http://schemas.openxmlformats.org/officeDocument/2006/relationships/slide" Target="/ppt/slides/slide6.xml" Id="Rba506637ce474724" /><Relationship Type="http://schemas.openxmlformats.org/officeDocument/2006/relationships/slide" Target="/ppt/slides/slide7.xml" Id="R8a4714c326bf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a62f30240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6ef748884122" /><Relationship Type="http://schemas.openxmlformats.org/officeDocument/2006/relationships/theme" Target="/ppt/slideMasters/theme/theme1.xml" Id="R9fcd52dae15b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66ef74888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7b0ba4639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a79df3b7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b7e3e94a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24cd7c79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4ff84008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34abed22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a04aee13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POLLUX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144 436 899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173 518 715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POLLUX INVEST AS</a:t>
            </a:r>
          </a:p>
        </p:txBody>
      </p:sp>
    </p:spTree>
  </p:cSld>
  <p:clrMapOvr>
    <a:masterClrMapping xmlns:a="http://schemas.openxmlformats.org/drawingml/2006/main"/>
  </p:clrMapOvr>
</p:sld>
</file>