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ba2389ecd3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d45d1cd7a74ba5"/>
  </p:sldMasterIdLst>
  <p:sldIdLst>
    <p:sldId xmlns:r="http://schemas.openxmlformats.org/officeDocument/2006/relationships" id="256" r:id="Ra585fb6ae61847d8"/>
    <p:sldId xmlns:r="http://schemas.openxmlformats.org/officeDocument/2006/relationships" id="257" r:id="R9dcee4654baa4fbe"/>
    <p:sldId xmlns:r="http://schemas.openxmlformats.org/officeDocument/2006/relationships" id="258" r:id="R3c903485c45d498c"/>
    <p:sldId xmlns:r="http://schemas.openxmlformats.org/officeDocument/2006/relationships" id="259" r:id="Rc3ea489673d44fc3"/>
    <p:sldId xmlns:r="http://schemas.openxmlformats.org/officeDocument/2006/relationships" id="260" r:id="R588e881900ff4887"/>
    <p:sldId xmlns:r="http://schemas.openxmlformats.org/officeDocument/2006/relationships" id="261" r:id="Rb471d5e7b3cd4f74"/>
    <p:sldId xmlns:r="http://schemas.openxmlformats.org/officeDocument/2006/relationships" id="262" r:id="Ree3f48bd1c5047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d45d1cd7a74ba5" /><Relationship Type="http://schemas.openxmlformats.org/officeDocument/2006/relationships/slide" Target="/ppt/slides/slide1.xml" Id="Ra585fb6ae61847d8" /><Relationship Type="http://schemas.openxmlformats.org/officeDocument/2006/relationships/slide" Target="/ppt/slides/slide2.xml" Id="R9dcee4654baa4fbe" /><Relationship Type="http://schemas.openxmlformats.org/officeDocument/2006/relationships/slide" Target="/ppt/slides/slide3.xml" Id="R3c903485c45d498c" /><Relationship Type="http://schemas.openxmlformats.org/officeDocument/2006/relationships/slide" Target="/ppt/slides/slide4.xml" Id="Rc3ea489673d44fc3" /><Relationship Type="http://schemas.openxmlformats.org/officeDocument/2006/relationships/slide" Target="/ppt/slides/slide5.xml" Id="R588e881900ff4887" /><Relationship Type="http://schemas.openxmlformats.org/officeDocument/2006/relationships/slide" Target="/ppt/slides/slide6.xml" Id="Rb471d5e7b3cd4f74" /><Relationship Type="http://schemas.openxmlformats.org/officeDocument/2006/relationships/slide" Target="/ppt/slides/slide7.xml" Id="Ree3f48bd1c5047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eb390a43a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6a23045d6417b" /><Relationship Type="http://schemas.openxmlformats.org/officeDocument/2006/relationships/theme" Target="/ppt/slideMasters/theme/theme1.xml" Id="Reca56ff8ed11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d6a23045d6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d7de60e69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9a11a1de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434f90b504f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55d8d533342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bc3fcc2d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84f4b993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d83562eda45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