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86861876d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c9f862f304a37"/>
  </p:sldMasterIdLst>
  <p:sldIdLst>
    <p:sldId xmlns:r="http://schemas.openxmlformats.org/officeDocument/2006/relationships" id="256" r:id="R9384ac5e46ac4aac"/>
    <p:sldId xmlns:r="http://schemas.openxmlformats.org/officeDocument/2006/relationships" id="257" r:id="Re4c6541556e1483f"/>
    <p:sldId xmlns:r="http://schemas.openxmlformats.org/officeDocument/2006/relationships" id="258" r:id="R050bd18892ec4714"/>
    <p:sldId xmlns:r="http://schemas.openxmlformats.org/officeDocument/2006/relationships" id="259" r:id="R5db06cb93c2d4f99"/>
    <p:sldId xmlns:r="http://schemas.openxmlformats.org/officeDocument/2006/relationships" id="260" r:id="R974d995fefbb4ac3"/>
    <p:sldId xmlns:r="http://schemas.openxmlformats.org/officeDocument/2006/relationships" id="261" r:id="Rfd8d78ce26484716"/>
    <p:sldId xmlns:r="http://schemas.openxmlformats.org/officeDocument/2006/relationships" id="262" r:id="Rb8e1906d0759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c9f862f304a37" /><Relationship Type="http://schemas.openxmlformats.org/officeDocument/2006/relationships/slide" Target="/ppt/slides/slide1.xml" Id="R9384ac5e46ac4aac" /><Relationship Type="http://schemas.openxmlformats.org/officeDocument/2006/relationships/slide" Target="/ppt/slides/slide2.xml" Id="Re4c6541556e1483f" /><Relationship Type="http://schemas.openxmlformats.org/officeDocument/2006/relationships/slide" Target="/ppt/slides/slide3.xml" Id="R050bd18892ec4714" /><Relationship Type="http://schemas.openxmlformats.org/officeDocument/2006/relationships/slide" Target="/ppt/slides/slide4.xml" Id="R5db06cb93c2d4f99" /><Relationship Type="http://schemas.openxmlformats.org/officeDocument/2006/relationships/slide" Target="/ppt/slides/slide5.xml" Id="R974d995fefbb4ac3" /><Relationship Type="http://schemas.openxmlformats.org/officeDocument/2006/relationships/slide" Target="/ppt/slides/slide6.xml" Id="Rfd8d78ce26484716" /><Relationship Type="http://schemas.openxmlformats.org/officeDocument/2006/relationships/slide" Target="/ppt/slides/slide7.xml" Id="Rb8e1906d0759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9710f222c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2af3d5334b25" /><Relationship Type="http://schemas.openxmlformats.org/officeDocument/2006/relationships/theme" Target="/ppt/slideMasters/theme/theme1.xml" Id="Rb953cf13126145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f2af3d533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1a132aa5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a5733694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57d8d556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5cb4d079b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a59ce6b97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3d5ea6be8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577be9c8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5 929 852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1 913 148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2 580 393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5 899 715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KNIVE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986 085 750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DATAREGNSKAP AS</a:t>
            </a:r>
          </a:p>
        </p:txBody>
      </p:sp>
    </p:spTree>
  </p:cSld>
  <p:clrMapOvr>
    <a:masterClrMapping xmlns:a="http://schemas.openxmlformats.org/drawingml/2006/main"/>
  </p:clrMapOvr>
</p:sld>
</file>