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2ba6d35ccb48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78f01fd14444e4"/>
  </p:sldMasterIdLst>
  <p:sldIdLst>
    <p:sldId xmlns:r="http://schemas.openxmlformats.org/officeDocument/2006/relationships" id="256" r:id="R038841d888a94d13"/>
    <p:sldId xmlns:r="http://schemas.openxmlformats.org/officeDocument/2006/relationships" id="257" r:id="R372ed5dd405f4d60"/>
    <p:sldId xmlns:r="http://schemas.openxmlformats.org/officeDocument/2006/relationships" id="258" r:id="Re26a14f8e3dc4e23"/>
    <p:sldId xmlns:r="http://schemas.openxmlformats.org/officeDocument/2006/relationships" id="259" r:id="R9d755d081c304134"/>
    <p:sldId xmlns:r="http://schemas.openxmlformats.org/officeDocument/2006/relationships" id="260" r:id="R0aa609648011465c"/>
    <p:sldId xmlns:r="http://schemas.openxmlformats.org/officeDocument/2006/relationships" id="261" r:id="R99ac3e4f086b4c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78f01fd14444e4" /><Relationship Type="http://schemas.openxmlformats.org/officeDocument/2006/relationships/slide" Target="/ppt/slides/slide1.xml" Id="R038841d888a94d13" /><Relationship Type="http://schemas.openxmlformats.org/officeDocument/2006/relationships/slide" Target="/ppt/slides/slide2.xml" Id="R372ed5dd405f4d60" /><Relationship Type="http://schemas.openxmlformats.org/officeDocument/2006/relationships/slide" Target="/ppt/slides/slide3.xml" Id="Re26a14f8e3dc4e23" /><Relationship Type="http://schemas.openxmlformats.org/officeDocument/2006/relationships/slide" Target="/ppt/slides/slide4.xml" Id="R9d755d081c304134" /><Relationship Type="http://schemas.openxmlformats.org/officeDocument/2006/relationships/slide" Target="/ppt/slides/slide5.xml" Id="R0aa609648011465c" /><Relationship Type="http://schemas.openxmlformats.org/officeDocument/2006/relationships/slide" Target="/ppt/slides/slide6.xml" Id="R99ac3e4f086b4c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7033656b043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5008e1c9f4eae" /><Relationship Type="http://schemas.openxmlformats.org/officeDocument/2006/relationships/theme" Target="/ppt/slideMasters/theme/theme1.xml" Id="Rb00f4d2e390b4c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65008e1c9f4e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5582f89ba4c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cc7630b00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7b6c94d074e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bbfb82203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509abca77d4d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cf68d917245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FINANS &amp;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Cappelens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3717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90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hanne@finregn.no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986 103 708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FINANS &amp; REGNSKAP AS</a:t>
            </a:r>
          </a:p>
        </p:txBody>
      </p:sp>
    </p:spTree>
  </p:cSld>
  <p:clrMapOvr>
    <a:masterClrMapping xmlns:a="http://schemas.openxmlformats.org/drawingml/2006/main"/>
  </p:clrMapOvr>
</p:sld>
</file>