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bdcd0b7fa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6c3a013ee44de7"/>
  </p:sldMasterIdLst>
  <p:sldIdLst>
    <p:sldId xmlns:r="http://schemas.openxmlformats.org/officeDocument/2006/relationships" id="256" r:id="R6dccbebd0ae24a93"/>
    <p:sldId xmlns:r="http://schemas.openxmlformats.org/officeDocument/2006/relationships" id="257" r:id="Ra6429374b5af44fb"/>
    <p:sldId xmlns:r="http://schemas.openxmlformats.org/officeDocument/2006/relationships" id="258" r:id="Rda64b417318c47e8"/>
    <p:sldId xmlns:r="http://schemas.openxmlformats.org/officeDocument/2006/relationships" id="259" r:id="Ra6c38a1ab38a4ddb"/>
    <p:sldId xmlns:r="http://schemas.openxmlformats.org/officeDocument/2006/relationships" id="260" r:id="R5a205fe35e184412"/>
    <p:sldId xmlns:r="http://schemas.openxmlformats.org/officeDocument/2006/relationships" id="261" r:id="R4671dfba08a74c60"/>
    <p:sldId xmlns:r="http://schemas.openxmlformats.org/officeDocument/2006/relationships" id="262" r:id="R59cb75d2d4ac4e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c3a013ee44de7" /><Relationship Type="http://schemas.openxmlformats.org/officeDocument/2006/relationships/slide" Target="/ppt/slides/slide1.xml" Id="R6dccbebd0ae24a93" /><Relationship Type="http://schemas.openxmlformats.org/officeDocument/2006/relationships/slide" Target="/ppt/slides/slide2.xml" Id="Ra6429374b5af44fb" /><Relationship Type="http://schemas.openxmlformats.org/officeDocument/2006/relationships/slide" Target="/ppt/slides/slide3.xml" Id="Rda64b417318c47e8" /><Relationship Type="http://schemas.openxmlformats.org/officeDocument/2006/relationships/slide" Target="/ppt/slides/slide4.xml" Id="Ra6c38a1ab38a4ddb" /><Relationship Type="http://schemas.openxmlformats.org/officeDocument/2006/relationships/slide" Target="/ppt/slides/slide5.xml" Id="R5a205fe35e184412" /><Relationship Type="http://schemas.openxmlformats.org/officeDocument/2006/relationships/slide" Target="/ppt/slides/slide6.xml" Id="R4671dfba08a74c60" /><Relationship Type="http://schemas.openxmlformats.org/officeDocument/2006/relationships/slide" Target="/ppt/slides/slide7.xml" Id="R59cb75d2d4ac4e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d68cbe46c42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61d434e184f2a" /><Relationship Type="http://schemas.openxmlformats.org/officeDocument/2006/relationships/theme" Target="/ppt/slideMasters/theme/theme1.xml" Id="R1bb2fe3e493549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361d434e184f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187c5b082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e4a041a86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86ee4d1a4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cd5854193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02cff2bfa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bd5385bd140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90e0588e0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