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309aa2fcc42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e630408ea42db"/>
  </p:sldMasterIdLst>
  <p:sldIdLst>
    <p:sldId xmlns:r="http://schemas.openxmlformats.org/officeDocument/2006/relationships" id="256" r:id="R0cadfdd2b15f4ff1"/>
    <p:sldId xmlns:r="http://schemas.openxmlformats.org/officeDocument/2006/relationships" id="257" r:id="Raa9549c882574692"/>
    <p:sldId xmlns:r="http://schemas.openxmlformats.org/officeDocument/2006/relationships" id="258" r:id="R501a8736a50940c1"/>
    <p:sldId xmlns:r="http://schemas.openxmlformats.org/officeDocument/2006/relationships" id="259" r:id="R39638a4f85ef4153"/>
    <p:sldId xmlns:r="http://schemas.openxmlformats.org/officeDocument/2006/relationships" id="260" r:id="Ra313cdef61644728"/>
    <p:sldId xmlns:r="http://schemas.openxmlformats.org/officeDocument/2006/relationships" id="261" r:id="R09e7339df08d4c1d"/>
    <p:sldId xmlns:r="http://schemas.openxmlformats.org/officeDocument/2006/relationships" id="262" r:id="Rb866887953f8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e630408ea42db" /><Relationship Type="http://schemas.openxmlformats.org/officeDocument/2006/relationships/slide" Target="/ppt/slides/slide1.xml" Id="R0cadfdd2b15f4ff1" /><Relationship Type="http://schemas.openxmlformats.org/officeDocument/2006/relationships/slide" Target="/ppt/slides/slide2.xml" Id="Raa9549c882574692" /><Relationship Type="http://schemas.openxmlformats.org/officeDocument/2006/relationships/slide" Target="/ppt/slides/slide3.xml" Id="R501a8736a50940c1" /><Relationship Type="http://schemas.openxmlformats.org/officeDocument/2006/relationships/slide" Target="/ppt/slides/slide4.xml" Id="R39638a4f85ef4153" /><Relationship Type="http://schemas.openxmlformats.org/officeDocument/2006/relationships/slide" Target="/ppt/slides/slide5.xml" Id="Ra313cdef61644728" /><Relationship Type="http://schemas.openxmlformats.org/officeDocument/2006/relationships/slide" Target="/ppt/slides/slide6.xml" Id="R09e7339df08d4c1d" /><Relationship Type="http://schemas.openxmlformats.org/officeDocument/2006/relationships/slide" Target="/ppt/slides/slide7.xml" Id="Rb866887953f8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2c20d8edf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4f810dd1488b" /><Relationship Type="http://schemas.openxmlformats.org/officeDocument/2006/relationships/theme" Target="/ppt/slideMasters/theme/theme1.xml" Id="Rdf7413af8e87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c4f810dd1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e595e8d3d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5bbf6d28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b412590a9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64c32417d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c5d0480ee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ee8c7698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a07dcf196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HOTELLDRIFT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68 661 030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−6 291 825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30 705 668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SKARSNUTEN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Holdeskaret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HOTELLDRIFT AS</a:t>
            </a:r>
          </a:p>
        </p:txBody>
      </p:sp>
    </p:spTree>
  </p:cSld>
  <p:clrMapOvr>
    <a:masterClrMapping xmlns:a="http://schemas.openxmlformats.org/drawingml/2006/main"/>
  </p:clrMapOvr>
</p:sld>
</file>