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15552bf15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5d0b045c14f20"/>
  </p:sldMasterIdLst>
  <p:sldIdLst>
    <p:sldId xmlns:r="http://schemas.openxmlformats.org/officeDocument/2006/relationships" id="256" r:id="Rb543bcf8fd8b4fee"/>
    <p:sldId xmlns:r="http://schemas.openxmlformats.org/officeDocument/2006/relationships" id="257" r:id="Rac8b4335965f4eec"/>
    <p:sldId xmlns:r="http://schemas.openxmlformats.org/officeDocument/2006/relationships" id="258" r:id="R59c325e82c254d1a"/>
    <p:sldId xmlns:r="http://schemas.openxmlformats.org/officeDocument/2006/relationships" id="259" r:id="Rbb1744514a9d40fa"/>
    <p:sldId xmlns:r="http://schemas.openxmlformats.org/officeDocument/2006/relationships" id="260" r:id="R128597d168c94705"/>
    <p:sldId xmlns:r="http://schemas.openxmlformats.org/officeDocument/2006/relationships" id="261" r:id="Recfa785d694e4146"/>
    <p:sldId xmlns:r="http://schemas.openxmlformats.org/officeDocument/2006/relationships" id="262" r:id="Rf9724178e7e9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5d0b045c14f20" /><Relationship Type="http://schemas.openxmlformats.org/officeDocument/2006/relationships/slide" Target="/ppt/slides/slide1.xml" Id="Rb543bcf8fd8b4fee" /><Relationship Type="http://schemas.openxmlformats.org/officeDocument/2006/relationships/slide" Target="/ppt/slides/slide2.xml" Id="Rac8b4335965f4eec" /><Relationship Type="http://schemas.openxmlformats.org/officeDocument/2006/relationships/slide" Target="/ppt/slides/slide3.xml" Id="R59c325e82c254d1a" /><Relationship Type="http://schemas.openxmlformats.org/officeDocument/2006/relationships/slide" Target="/ppt/slides/slide4.xml" Id="Rbb1744514a9d40fa" /><Relationship Type="http://schemas.openxmlformats.org/officeDocument/2006/relationships/slide" Target="/ppt/slides/slide5.xml" Id="R128597d168c94705" /><Relationship Type="http://schemas.openxmlformats.org/officeDocument/2006/relationships/slide" Target="/ppt/slides/slide6.xml" Id="Recfa785d694e4146" /><Relationship Type="http://schemas.openxmlformats.org/officeDocument/2006/relationships/slide" Target="/ppt/slides/slide7.xml" Id="Rf9724178e7e9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70c95e961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0ca06cbf432d" /><Relationship Type="http://schemas.openxmlformats.org/officeDocument/2006/relationships/theme" Target="/ppt/slideMasters/theme/theme1.xml" Id="R1ac91f32c9f3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20ca06cbf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8a5684ce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9673233a9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1896b96c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e4fd20906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0b7d7e77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a16aee25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3b524678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ØKONOMI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32 174 793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17 256 597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90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986 270 027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