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f4c85b7d04459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a977227ad48b2"/>
  </p:sldMasterIdLst>
  <p:sldIdLst>
    <p:sldId xmlns:r="http://schemas.openxmlformats.org/officeDocument/2006/relationships" id="256" r:id="Rd72216bfbfb5410e"/>
    <p:sldId xmlns:r="http://schemas.openxmlformats.org/officeDocument/2006/relationships" id="257" r:id="R4c016fbf2047458c"/>
    <p:sldId xmlns:r="http://schemas.openxmlformats.org/officeDocument/2006/relationships" id="258" r:id="Rd3906b920fc74bed"/>
    <p:sldId xmlns:r="http://schemas.openxmlformats.org/officeDocument/2006/relationships" id="259" r:id="Re500e24e60df41d1"/>
    <p:sldId xmlns:r="http://schemas.openxmlformats.org/officeDocument/2006/relationships" id="260" r:id="Rb456ee8026cc4dc2"/>
    <p:sldId xmlns:r="http://schemas.openxmlformats.org/officeDocument/2006/relationships" id="261" r:id="R0ee4342eea8445ce"/>
    <p:sldId xmlns:r="http://schemas.openxmlformats.org/officeDocument/2006/relationships" id="262" r:id="R7d066903a6934a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a977227ad48b2" /><Relationship Type="http://schemas.openxmlformats.org/officeDocument/2006/relationships/slide" Target="/ppt/slides/slide1.xml" Id="Rd72216bfbfb5410e" /><Relationship Type="http://schemas.openxmlformats.org/officeDocument/2006/relationships/slide" Target="/ppt/slides/slide2.xml" Id="R4c016fbf2047458c" /><Relationship Type="http://schemas.openxmlformats.org/officeDocument/2006/relationships/slide" Target="/ppt/slides/slide3.xml" Id="Rd3906b920fc74bed" /><Relationship Type="http://schemas.openxmlformats.org/officeDocument/2006/relationships/slide" Target="/ppt/slides/slide4.xml" Id="Re500e24e60df41d1" /><Relationship Type="http://schemas.openxmlformats.org/officeDocument/2006/relationships/slide" Target="/ppt/slides/slide5.xml" Id="Rb456ee8026cc4dc2" /><Relationship Type="http://schemas.openxmlformats.org/officeDocument/2006/relationships/slide" Target="/ppt/slides/slide6.xml" Id="R0ee4342eea8445ce" /><Relationship Type="http://schemas.openxmlformats.org/officeDocument/2006/relationships/slide" Target="/ppt/slides/slide7.xml" Id="R7d066903a6934a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88f9e68fc9b4d6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0b2a2fbedb4715" /><Relationship Type="http://schemas.openxmlformats.org/officeDocument/2006/relationships/theme" Target="/ppt/slideMasters/theme/theme1.xml" Id="R5aea3796c975439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d0b2a2fbedb471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de26d821ad48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721665a8f9947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4660146504a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714e636efd4c3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500ac4e866475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31ef420bd4425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11a5b9b0444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TOR KIRKENG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KIRKENG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144 989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16 753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37 074 155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188 654 941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221 581 956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KIRKENG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ALEKSANDER KIRKENG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MARIE KIRKENG KASE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ØIVIND KIRKENG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Gamle Kirkeplass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3019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986 294 317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TOR KIRKENG AS</a:t>
            </a:r>
          </a:p>
        </p:txBody>
      </p:sp>
    </p:spTree>
  </p:cSld>
  <p:clrMapOvr>
    <a:masterClrMapping xmlns:a="http://schemas.openxmlformats.org/drawingml/2006/main"/>
  </p:clrMapOvr>
</p:sld>
</file>