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07b15fa5324e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6617e5159b4b45"/>
  </p:sldMasterIdLst>
  <p:sldIdLst>
    <p:sldId xmlns:r="http://schemas.openxmlformats.org/officeDocument/2006/relationships" id="256" r:id="R89c974699fd54780"/>
    <p:sldId xmlns:r="http://schemas.openxmlformats.org/officeDocument/2006/relationships" id="257" r:id="Rc8c4f60ef0bb4cef"/>
    <p:sldId xmlns:r="http://schemas.openxmlformats.org/officeDocument/2006/relationships" id="258" r:id="R53f92c48454c44d3"/>
    <p:sldId xmlns:r="http://schemas.openxmlformats.org/officeDocument/2006/relationships" id="259" r:id="R5f3524bef6e348b6"/>
    <p:sldId xmlns:r="http://schemas.openxmlformats.org/officeDocument/2006/relationships" id="260" r:id="Rfbb9da9463a741b5"/>
    <p:sldId xmlns:r="http://schemas.openxmlformats.org/officeDocument/2006/relationships" id="261" r:id="Rbd8b2082c9144beb"/>
    <p:sldId xmlns:r="http://schemas.openxmlformats.org/officeDocument/2006/relationships" id="262" r:id="R851814c55f7b49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6617e5159b4b45" /><Relationship Type="http://schemas.openxmlformats.org/officeDocument/2006/relationships/slide" Target="/ppt/slides/slide1.xml" Id="R89c974699fd54780" /><Relationship Type="http://schemas.openxmlformats.org/officeDocument/2006/relationships/slide" Target="/ppt/slides/slide2.xml" Id="Rc8c4f60ef0bb4cef" /><Relationship Type="http://schemas.openxmlformats.org/officeDocument/2006/relationships/slide" Target="/ppt/slides/slide3.xml" Id="R53f92c48454c44d3" /><Relationship Type="http://schemas.openxmlformats.org/officeDocument/2006/relationships/slide" Target="/ppt/slides/slide4.xml" Id="R5f3524bef6e348b6" /><Relationship Type="http://schemas.openxmlformats.org/officeDocument/2006/relationships/slide" Target="/ppt/slides/slide5.xml" Id="Rfbb9da9463a741b5" /><Relationship Type="http://schemas.openxmlformats.org/officeDocument/2006/relationships/slide" Target="/ppt/slides/slide6.xml" Id="Rbd8b2082c9144beb" /><Relationship Type="http://schemas.openxmlformats.org/officeDocument/2006/relationships/slide" Target="/ppt/slides/slide7.xml" Id="R851814c55f7b49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67c2ce9c8f48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da46b712d4a89" /><Relationship Type="http://schemas.openxmlformats.org/officeDocument/2006/relationships/theme" Target="/ppt/slideMasters/theme/theme1.xml" Id="Rb31c8099704e46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5da46b712d4a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b04a76e3b4d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e0122cb4348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7c6c76f6a40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8700a893344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186b2b0124f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5c000fd1043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83908b8e345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TERJE NAVJORD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NAVJORD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NAVJORD AS ble etablert [år] og holder til i Krokstadelva.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NAVJORD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NAVJORD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NAVJORD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28 203 925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27 340 229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28 552 597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208 731 448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220 979 059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NAVJORD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BEATE NAVJORD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NAVJORD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NAVJORD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NAVJORD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NAVJORD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Prestebråtveien 37A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3055 Krokstadelva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986 294 376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NAVJORD AS</a:t>
            </a:r>
          </a:p>
        </p:txBody>
      </p:sp>
    </p:spTree>
  </p:cSld>
  <p:clrMapOvr>
    <a:masterClrMapping xmlns:a="http://schemas.openxmlformats.org/drawingml/2006/main"/>
  </p:clrMapOvr>
</p:sld>
</file>