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33aa27df8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69491b2e340fb"/>
  </p:sldMasterIdLst>
  <p:sldIdLst>
    <p:sldId xmlns:r="http://schemas.openxmlformats.org/officeDocument/2006/relationships" id="256" r:id="R8c64ca66cc5246a5"/>
    <p:sldId xmlns:r="http://schemas.openxmlformats.org/officeDocument/2006/relationships" id="257" r:id="R2b412a323c0e4d83"/>
    <p:sldId xmlns:r="http://schemas.openxmlformats.org/officeDocument/2006/relationships" id="258" r:id="Refc7f835e5d4480e"/>
    <p:sldId xmlns:r="http://schemas.openxmlformats.org/officeDocument/2006/relationships" id="259" r:id="Rfa3886cc47074326"/>
    <p:sldId xmlns:r="http://schemas.openxmlformats.org/officeDocument/2006/relationships" id="260" r:id="R2ffb75b95ec8436f"/>
    <p:sldId xmlns:r="http://schemas.openxmlformats.org/officeDocument/2006/relationships" id="261" r:id="R61c16f71a1d246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69491b2e340fb" /><Relationship Type="http://schemas.openxmlformats.org/officeDocument/2006/relationships/slide" Target="/ppt/slides/slide1.xml" Id="R8c64ca66cc5246a5" /><Relationship Type="http://schemas.openxmlformats.org/officeDocument/2006/relationships/slide" Target="/ppt/slides/slide2.xml" Id="R2b412a323c0e4d83" /><Relationship Type="http://schemas.openxmlformats.org/officeDocument/2006/relationships/slide" Target="/ppt/slides/slide3.xml" Id="Refc7f835e5d4480e" /><Relationship Type="http://schemas.openxmlformats.org/officeDocument/2006/relationships/slide" Target="/ppt/slides/slide4.xml" Id="Rfa3886cc47074326" /><Relationship Type="http://schemas.openxmlformats.org/officeDocument/2006/relationships/slide" Target="/ppt/slides/slide5.xml" Id="R2ffb75b95ec8436f" /><Relationship Type="http://schemas.openxmlformats.org/officeDocument/2006/relationships/slide" Target="/ppt/slides/slide6.xml" Id="R61c16f71a1d246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9d8e1cd01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03ffd969a4f5e" /><Relationship Type="http://schemas.openxmlformats.org/officeDocument/2006/relationships/theme" Target="/ppt/slideMasters/theme/theme1.xml" Id="R904d947a6744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03ffd969a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9fc46392841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6abc23efc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559193d79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851236c23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88a7cf786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91ce7cd87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