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e84297348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5cc2b91b4d4f0f"/>
  </p:sldMasterIdLst>
  <p:sldIdLst>
    <p:sldId xmlns:r="http://schemas.openxmlformats.org/officeDocument/2006/relationships" id="256" r:id="Rab06b230e62b4cc6"/>
    <p:sldId xmlns:r="http://schemas.openxmlformats.org/officeDocument/2006/relationships" id="257" r:id="R419b9f84d5ef4812"/>
    <p:sldId xmlns:r="http://schemas.openxmlformats.org/officeDocument/2006/relationships" id="258" r:id="Rbaacba2ae65c4372"/>
    <p:sldId xmlns:r="http://schemas.openxmlformats.org/officeDocument/2006/relationships" id="259" r:id="R5c43f25a51d9485d"/>
    <p:sldId xmlns:r="http://schemas.openxmlformats.org/officeDocument/2006/relationships" id="260" r:id="R694f093d1c5545e8"/>
    <p:sldId xmlns:r="http://schemas.openxmlformats.org/officeDocument/2006/relationships" id="261" r:id="R3ff74b5a4bb3492d"/>
    <p:sldId xmlns:r="http://schemas.openxmlformats.org/officeDocument/2006/relationships" id="262" r:id="Re424df62627f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cc2b91b4d4f0f" /><Relationship Type="http://schemas.openxmlformats.org/officeDocument/2006/relationships/slide" Target="/ppt/slides/slide1.xml" Id="Rab06b230e62b4cc6" /><Relationship Type="http://schemas.openxmlformats.org/officeDocument/2006/relationships/slide" Target="/ppt/slides/slide2.xml" Id="R419b9f84d5ef4812" /><Relationship Type="http://schemas.openxmlformats.org/officeDocument/2006/relationships/slide" Target="/ppt/slides/slide3.xml" Id="Rbaacba2ae65c4372" /><Relationship Type="http://schemas.openxmlformats.org/officeDocument/2006/relationships/slide" Target="/ppt/slides/slide4.xml" Id="R5c43f25a51d9485d" /><Relationship Type="http://schemas.openxmlformats.org/officeDocument/2006/relationships/slide" Target="/ppt/slides/slide5.xml" Id="R694f093d1c5545e8" /><Relationship Type="http://schemas.openxmlformats.org/officeDocument/2006/relationships/slide" Target="/ppt/slides/slide6.xml" Id="R3ff74b5a4bb3492d" /><Relationship Type="http://schemas.openxmlformats.org/officeDocument/2006/relationships/slide" Target="/ppt/slides/slide7.xml" Id="Re424df62627f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5d39f2d3a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0bca32eda41b2" /><Relationship Type="http://schemas.openxmlformats.org/officeDocument/2006/relationships/theme" Target="/ppt/slideMasters/theme/theme1.xml" Id="Rf9d05bdfe04a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0bca32eda41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fe9512cdb45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5d1a4ee56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1a9e6fd624d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54b66084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bbd461ec444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4d7fff58c4c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417c1f0f846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