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b9954ffd244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574d751cf9495a"/>
  </p:sldMasterIdLst>
  <p:sldIdLst>
    <p:sldId xmlns:r="http://schemas.openxmlformats.org/officeDocument/2006/relationships" id="256" r:id="R696f4fd7490847fa"/>
    <p:sldId xmlns:r="http://schemas.openxmlformats.org/officeDocument/2006/relationships" id="257" r:id="R580dba218cbc42d2"/>
    <p:sldId xmlns:r="http://schemas.openxmlformats.org/officeDocument/2006/relationships" id="258" r:id="R15f5b30e9e874089"/>
    <p:sldId xmlns:r="http://schemas.openxmlformats.org/officeDocument/2006/relationships" id="259" r:id="R6ec71bf909d3480f"/>
    <p:sldId xmlns:r="http://schemas.openxmlformats.org/officeDocument/2006/relationships" id="260" r:id="Rcbf6013ae8e04830"/>
    <p:sldId xmlns:r="http://schemas.openxmlformats.org/officeDocument/2006/relationships" id="261" r:id="R68c860a376964bf2"/>
    <p:sldId xmlns:r="http://schemas.openxmlformats.org/officeDocument/2006/relationships" id="262" r:id="Rf64bc74750db49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74d751cf9495a" /><Relationship Type="http://schemas.openxmlformats.org/officeDocument/2006/relationships/slide" Target="/ppt/slides/slide1.xml" Id="R696f4fd7490847fa" /><Relationship Type="http://schemas.openxmlformats.org/officeDocument/2006/relationships/slide" Target="/ppt/slides/slide2.xml" Id="R580dba218cbc42d2" /><Relationship Type="http://schemas.openxmlformats.org/officeDocument/2006/relationships/slide" Target="/ppt/slides/slide3.xml" Id="R15f5b30e9e874089" /><Relationship Type="http://schemas.openxmlformats.org/officeDocument/2006/relationships/slide" Target="/ppt/slides/slide4.xml" Id="R6ec71bf909d3480f" /><Relationship Type="http://schemas.openxmlformats.org/officeDocument/2006/relationships/slide" Target="/ppt/slides/slide5.xml" Id="Rcbf6013ae8e04830" /><Relationship Type="http://schemas.openxmlformats.org/officeDocument/2006/relationships/slide" Target="/ppt/slides/slide6.xml" Id="R68c860a376964bf2" /><Relationship Type="http://schemas.openxmlformats.org/officeDocument/2006/relationships/slide" Target="/ppt/slides/slide7.xml" Id="Rf64bc74750db49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ef6419ff343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9e19c64534f1b" /><Relationship Type="http://schemas.openxmlformats.org/officeDocument/2006/relationships/theme" Target="/ppt/slideMasters/theme/theme1.xml" Id="R2013b09b44b744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9e19c64534f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7d9fd14a849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63e5ba82246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62c59c8bc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c78d8913f43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ce1367bc741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920ffc57946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d14aea85c40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CAPNOVA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CAPNOVA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CAPNOVA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CAPNOVA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CAPNOVA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CAPNOVA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−1 424 035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7 470 154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60 088 825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61 442 648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CAPNOVA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FLEMMING 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CAPNOVA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Barlindveien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3118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72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986 295 917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CAPNOVA HOLDING AS</a:t>
            </a:r>
          </a:p>
        </p:txBody>
      </p:sp>
    </p:spTree>
  </p:cSld>
  <p:clrMapOvr>
    <a:masterClrMapping xmlns:a="http://schemas.openxmlformats.org/drawingml/2006/main"/>
  </p:clrMapOvr>
</p:sld>
</file>