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90a3f5fd8914dd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03e7cedd74f4057"/>
  </p:sldMasterIdLst>
  <p:sldIdLst>
    <p:sldId xmlns:r="http://schemas.openxmlformats.org/officeDocument/2006/relationships" id="256" r:id="R033d1db5d78e4f27"/>
    <p:sldId xmlns:r="http://schemas.openxmlformats.org/officeDocument/2006/relationships" id="257" r:id="R62f820ad42d346e9"/>
    <p:sldId xmlns:r="http://schemas.openxmlformats.org/officeDocument/2006/relationships" id="258" r:id="R3ab6e1c92b834be0"/>
    <p:sldId xmlns:r="http://schemas.openxmlformats.org/officeDocument/2006/relationships" id="259" r:id="Rb0f2c95eef89404d"/>
    <p:sldId xmlns:r="http://schemas.openxmlformats.org/officeDocument/2006/relationships" id="260" r:id="R51372fbf510549aa"/>
    <p:sldId xmlns:r="http://schemas.openxmlformats.org/officeDocument/2006/relationships" id="261" r:id="Rc8903e327a2c4844"/>
    <p:sldId xmlns:r="http://schemas.openxmlformats.org/officeDocument/2006/relationships" id="262" r:id="Rdbb1e716d971429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3e7cedd74f4057" /><Relationship Type="http://schemas.openxmlformats.org/officeDocument/2006/relationships/slide" Target="/ppt/slides/slide1.xml" Id="R033d1db5d78e4f27" /><Relationship Type="http://schemas.openxmlformats.org/officeDocument/2006/relationships/slide" Target="/ppt/slides/slide2.xml" Id="R62f820ad42d346e9" /><Relationship Type="http://schemas.openxmlformats.org/officeDocument/2006/relationships/slide" Target="/ppt/slides/slide3.xml" Id="R3ab6e1c92b834be0" /><Relationship Type="http://schemas.openxmlformats.org/officeDocument/2006/relationships/slide" Target="/ppt/slides/slide4.xml" Id="Rb0f2c95eef89404d" /><Relationship Type="http://schemas.openxmlformats.org/officeDocument/2006/relationships/slide" Target="/ppt/slides/slide5.xml" Id="R51372fbf510549aa" /><Relationship Type="http://schemas.openxmlformats.org/officeDocument/2006/relationships/slide" Target="/ppt/slides/slide6.xml" Id="Rc8903e327a2c4844" /><Relationship Type="http://schemas.openxmlformats.org/officeDocument/2006/relationships/slide" Target="/ppt/slides/slide7.xml" Id="Rdbb1e716d971429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ee2e3a8e044cb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b3abef42f4466c" /><Relationship Type="http://schemas.openxmlformats.org/officeDocument/2006/relationships/theme" Target="/ppt/slideMasters/theme/theme1.xml" Id="R7375d872f1c646a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fb3abef42f4466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204c9e48af4bf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f218a686384b0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6bff5c02254e2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38ca0add50402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2d1a2cf6174a3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99ded680c349d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f7bb6ab5ff47b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FOR FUTURE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 FUTURE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 FUTURE INVEST AS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 FUTURE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 FUTURE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 FUTURE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501 081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−191 458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29 102 494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113 441 921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113 991 390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 FUTURE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BJARNE MOURSUND  –  90,9 %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BJARNE MOURSUND  –  9,1 %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 FUTURE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Utsikten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3718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986 308 091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 FUTURE INVEST AS</a:t>
            </a:r>
          </a:p>
        </p:txBody>
      </p:sp>
    </p:spTree>
  </p:cSld>
  <p:clrMapOvr>
    <a:masterClrMapping xmlns:a="http://schemas.openxmlformats.org/drawingml/2006/main"/>
  </p:clrMapOvr>
</p:sld>
</file>