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0eb1f99c5945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9b96e9d2f704bbe"/>
  </p:sldMasterIdLst>
  <p:sldIdLst>
    <p:sldId xmlns:r="http://schemas.openxmlformats.org/officeDocument/2006/relationships" id="256" r:id="R4834b4b6632a41a6"/>
    <p:sldId xmlns:r="http://schemas.openxmlformats.org/officeDocument/2006/relationships" id="257" r:id="Rf7956c1b7ac2480e"/>
    <p:sldId xmlns:r="http://schemas.openxmlformats.org/officeDocument/2006/relationships" id="258" r:id="Ra384a1114dea4dbb"/>
    <p:sldId xmlns:r="http://schemas.openxmlformats.org/officeDocument/2006/relationships" id="259" r:id="R878cbfc7742c46a7"/>
    <p:sldId xmlns:r="http://schemas.openxmlformats.org/officeDocument/2006/relationships" id="260" r:id="R5d323c8fb0b94280"/>
    <p:sldId xmlns:r="http://schemas.openxmlformats.org/officeDocument/2006/relationships" id="261" r:id="Rd18dce251355483d"/>
    <p:sldId xmlns:r="http://schemas.openxmlformats.org/officeDocument/2006/relationships" id="262" r:id="Rf9be46b936f4419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b96e9d2f704bbe" /><Relationship Type="http://schemas.openxmlformats.org/officeDocument/2006/relationships/slide" Target="/ppt/slides/slide1.xml" Id="R4834b4b6632a41a6" /><Relationship Type="http://schemas.openxmlformats.org/officeDocument/2006/relationships/slide" Target="/ppt/slides/slide2.xml" Id="Rf7956c1b7ac2480e" /><Relationship Type="http://schemas.openxmlformats.org/officeDocument/2006/relationships/slide" Target="/ppt/slides/slide3.xml" Id="Ra384a1114dea4dbb" /><Relationship Type="http://schemas.openxmlformats.org/officeDocument/2006/relationships/slide" Target="/ppt/slides/slide4.xml" Id="R878cbfc7742c46a7" /><Relationship Type="http://schemas.openxmlformats.org/officeDocument/2006/relationships/slide" Target="/ppt/slides/slide5.xml" Id="R5d323c8fb0b94280" /><Relationship Type="http://schemas.openxmlformats.org/officeDocument/2006/relationships/slide" Target="/ppt/slides/slide6.xml" Id="Rd18dce251355483d" /><Relationship Type="http://schemas.openxmlformats.org/officeDocument/2006/relationships/slide" Target="/ppt/slides/slide7.xml" Id="Rf9be46b936f4419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6847333b6e4be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3f67df909a4ac4" /><Relationship Type="http://schemas.openxmlformats.org/officeDocument/2006/relationships/theme" Target="/ppt/slideMasters/theme/theme1.xml" Id="Rc528e1aef4354a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3f67df909a4a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2976c1a7bb4f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41509107b1477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b5dd41fef5459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6a0342b21f41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f8e53ab539411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2c4fa9d021463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3a4d7261b54d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WENAAS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WENAAS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WENAAS INVEST AS ble etablert [år] og holder til i Måndalen.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WENAAS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WENAAS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WENAAS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1 039 066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912 686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18 194 362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115 777 296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117 090 574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WENAAS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SIGMUND WENAAS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WENAAS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Sørsidevegen 1740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6386 Måndalen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986 330 402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WENAAS INVEST AS</a:t>
            </a:r>
          </a:p>
        </p:txBody>
      </p:sp>
    </p:spTree>
  </p:cSld>
  <p:clrMapOvr>
    <a:masterClrMapping xmlns:a="http://schemas.openxmlformats.org/drawingml/2006/main"/>
  </p:clrMapOvr>
</p:sld>
</file>