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3af5ff3fc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b6326889d4487"/>
  </p:sldMasterIdLst>
  <p:sldIdLst>
    <p:sldId xmlns:r="http://schemas.openxmlformats.org/officeDocument/2006/relationships" id="256" r:id="R9c582c4d23bb425c"/>
    <p:sldId xmlns:r="http://schemas.openxmlformats.org/officeDocument/2006/relationships" id="257" r:id="R8baa589cb21f45b4"/>
    <p:sldId xmlns:r="http://schemas.openxmlformats.org/officeDocument/2006/relationships" id="258" r:id="Rcdbbdb6e9d35482c"/>
    <p:sldId xmlns:r="http://schemas.openxmlformats.org/officeDocument/2006/relationships" id="259" r:id="Rc468d6a7cb5e4648"/>
    <p:sldId xmlns:r="http://schemas.openxmlformats.org/officeDocument/2006/relationships" id="260" r:id="R5d6a3c30f96f465f"/>
    <p:sldId xmlns:r="http://schemas.openxmlformats.org/officeDocument/2006/relationships" id="261" r:id="R7707f73f12894c06"/>
    <p:sldId xmlns:r="http://schemas.openxmlformats.org/officeDocument/2006/relationships" id="262" r:id="Ra3f0bd2e1e1f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b6326889d4487" /><Relationship Type="http://schemas.openxmlformats.org/officeDocument/2006/relationships/slide" Target="/ppt/slides/slide1.xml" Id="R9c582c4d23bb425c" /><Relationship Type="http://schemas.openxmlformats.org/officeDocument/2006/relationships/slide" Target="/ppt/slides/slide2.xml" Id="R8baa589cb21f45b4" /><Relationship Type="http://schemas.openxmlformats.org/officeDocument/2006/relationships/slide" Target="/ppt/slides/slide3.xml" Id="Rcdbbdb6e9d35482c" /><Relationship Type="http://schemas.openxmlformats.org/officeDocument/2006/relationships/slide" Target="/ppt/slides/slide4.xml" Id="Rc468d6a7cb5e4648" /><Relationship Type="http://schemas.openxmlformats.org/officeDocument/2006/relationships/slide" Target="/ppt/slides/slide5.xml" Id="R5d6a3c30f96f465f" /><Relationship Type="http://schemas.openxmlformats.org/officeDocument/2006/relationships/slide" Target="/ppt/slides/slide6.xml" Id="R7707f73f12894c06" /><Relationship Type="http://schemas.openxmlformats.org/officeDocument/2006/relationships/slide" Target="/ppt/slides/slide7.xml" Id="Ra3f0bd2e1e1f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25914c783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dbe4eaf64d18" /><Relationship Type="http://schemas.openxmlformats.org/officeDocument/2006/relationships/theme" Target="/ppt/slideMasters/theme/theme1.xml" Id="Ra3edbf8af673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fdbe4eaf6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a450dca6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a1d9f903a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92a7376a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88814bee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884404b0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68fb8ab8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6f6b1ed6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Tresfjord.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Øvstedalsvegen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6391 Tresfjord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