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56affd7ca64c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18b96b85b94b0e"/>
  </p:sldMasterIdLst>
  <p:sldIdLst>
    <p:sldId xmlns:r="http://schemas.openxmlformats.org/officeDocument/2006/relationships" id="256" r:id="R3bdd0adcdb4d436b"/>
    <p:sldId xmlns:r="http://schemas.openxmlformats.org/officeDocument/2006/relationships" id="257" r:id="Re67fa6bcec684e65"/>
    <p:sldId xmlns:r="http://schemas.openxmlformats.org/officeDocument/2006/relationships" id="258" r:id="R592d0d7f21674116"/>
    <p:sldId xmlns:r="http://schemas.openxmlformats.org/officeDocument/2006/relationships" id="259" r:id="R04ffc896cdae4c59"/>
    <p:sldId xmlns:r="http://schemas.openxmlformats.org/officeDocument/2006/relationships" id="260" r:id="R9935d29afa894092"/>
    <p:sldId xmlns:r="http://schemas.openxmlformats.org/officeDocument/2006/relationships" id="261" r:id="Ra8b23088c206403b"/>
    <p:sldId xmlns:r="http://schemas.openxmlformats.org/officeDocument/2006/relationships" id="262" r:id="Rb1401b5a239643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8b96b85b94b0e" /><Relationship Type="http://schemas.openxmlformats.org/officeDocument/2006/relationships/slide" Target="/ppt/slides/slide1.xml" Id="R3bdd0adcdb4d436b" /><Relationship Type="http://schemas.openxmlformats.org/officeDocument/2006/relationships/slide" Target="/ppt/slides/slide2.xml" Id="Re67fa6bcec684e65" /><Relationship Type="http://schemas.openxmlformats.org/officeDocument/2006/relationships/slide" Target="/ppt/slides/slide3.xml" Id="R592d0d7f21674116" /><Relationship Type="http://schemas.openxmlformats.org/officeDocument/2006/relationships/slide" Target="/ppt/slides/slide4.xml" Id="R04ffc896cdae4c59" /><Relationship Type="http://schemas.openxmlformats.org/officeDocument/2006/relationships/slide" Target="/ppt/slides/slide5.xml" Id="R9935d29afa894092" /><Relationship Type="http://schemas.openxmlformats.org/officeDocument/2006/relationships/slide" Target="/ppt/slides/slide6.xml" Id="Ra8b23088c206403b" /><Relationship Type="http://schemas.openxmlformats.org/officeDocument/2006/relationships/slide" Target="/ppt/slides/slide7.xml" Id="Rb1401b5a239643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2c0ace0b84a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d6538318c46f0" /><Relationship Type="http://schemas.openxmlformats.org/officeDocument/2006/relationships/theme" Target="/ppt/slideMasters/theme/theme1.xml" Id="Rc4c28ff6cde841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6d6538318c46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4d37986e44c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715fd0b064d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77ab441b14b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d448950554c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7dbe18bd649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0a80026e84b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12383b14d49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18 463 790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108 135 788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114 839 888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WENAAS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J. Hambros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986 338 934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AS</a:t>
            </a:r>
          </a:p>
        </p:txBody>
      </p:sp>
    </p:spTree>
  </p:cSld>
  <p:clrMapOvr>
    <a:masterClrMapping xmlns:a="http://schemas.openxmlformats.org/drawingml/2006/main"/>
  </p:clrMapOvr>
</p:sld>
</file>