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cfdc406dd746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2a4e61bd0d4deb"/>
  </p:sldMasterIdLst>
  <p:sldIdLst>
    <p:sldId xmlns:r="http://schemas.openxmlformats.org/officeDocument/2006/relationships" id="256" r:id="R28bc597aa6a84470"/>
    <p:sldId xmlns:r="http://schemas.openxmlformats.org/officeDocument/2006/relationships" id="257" r:id="Ra4c2ae73ef4d4529"/>
    <p:sldId xmlns:r="http://schemas.openxmlformats.org/officeDocument/2006/relationships" id="258" r:id="R1d36ed1044204ef6"/>
    <p:sldId xmlns:r="http://schemas.openxmlformats.org/officeDocument/2006/relationships" id="259" r:id="Ra4baa4401f264dd6"/>
    <p:sldId xmlns:r="http://schemas.openxmlformats.org/officeDocument/2006/relationships" id="260" r:id="R88fe210247194e73"/>
    <p:sldId xmlns:r="http://schemas.openxmlformats.org/officeDocument/2006/relationships" id="261" r:id="R6982e5aa1b67487a"/>
    <p:sldId xmlns:r="http://schemas.openxmlformats.org/officeDocument/2006/relationships" id="262" r:id="Re7ec604f9f47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2a4e61bd0d4deb" /><Relationship Type="http://schemas.openxmlformats.org/officeDocument/2006/relationships/slide" Target="/ppt/slides/slide1.xml" Id="R28bc597aa6a84470" /><Relationship Type="http://schemas.openxmlformats.org/officeDocument/2006/relationships/slide" Target="/ppt/slides/slide2.xml" Id="Ra4c2ae73ef4d4529" /><Relationship Type="http://schemas.openxmlformats.org/officeDocument/2006/relationships/slide" Target="/ppt/slides/slide3.xml" Id="R1d36ed1044204ef6" /><Relationship Type="http://schemas.openxmlformats.org/officeDocument/2006/relationships/slide" Target="/ppt/slides/slide4.xml" Id="Ra4baa4401f264dd6" /><Relationship Type="http://schemas.openxmlformats.org/officeDocument/2006/relationships/slide" Target="/ppt/slides/slide5.xml" Id="R88fe210247194e73" /><Relationship Type="http://schemas.openxmlformats.org/officeDocument/2006/relationships/slide" Target="/ppt/slides/slide6.xml" Id="R6982e5aa1b67487a" /><Relationship Type="http://schemas.openxmlformats.org/officeDocument/2006/relationships/slide" Target="/ppt/slides/slide7.xml" Id="Re7ec604f9f47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6dc2827464b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59c345d624970" /><Relationship Type="http://schemas.openxmlformats.org/officeDocument/2006/relationships/theme" Target="/ppt/slideMasters/theme/theme1.xml" Id="R7b40c5905a7c4c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659c345d6249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3444851ee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16917c9e8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cf0f1aa49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3c6b52ad4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b11c63b3a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44be682c4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fa957dca84a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23 924 394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13 688 716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ILVA HOLDING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&amp; CO AS  –  29,7 %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SKATTEN MIN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SØRSKÅR SVEIN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AUSTBØ INGER LISE VÅLAND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STAVENES EIVIND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