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f87a1797454f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af4a08d7f647e9"/>
  </p:sldMasterIdLst>
  <p:sldIdLst>
    <p:sldId xmlns:r="http://schemas.openxmlformats.org/officeDocument/2006/relationships" id="256" r:id="R026f7e36b3eb4257"/>
    <p:sldId xmlns:r="http://schemas.openxmlformats.org/officeDocument/2006/relationships" id="257" r:id="R9b0e09e0311c456e"/>
    <p:sldId xmlns:r="http://schemas.openxmlformats.org/officeDocument/2006/relationships" id="258" r:id="R292b4420e28b4521"/>
    <p:sldId xmlns:r="http://schemas.openxmlformats.org/officeDocument/2006/relationships" id="259" r:id="R3aea9a6b7e434a32"/>
    <p:sldId xmlns:r="http://schemas.openxmlformats.org/officeDocument/2006/relationships" id="260" r:id="R71fc0f81c27b481e"/>
    <p:sldId xmlns:r="http://schemas.openxmlformats.org/officeDocument/2006/relationships" id="261" r:id="Rc7441e671127487e"/>
    <p:sldId xmlns:r="http://schemas.openxmlformats.org/officeDocument/2006/relationships" id="262" r:id="R8f1a6ebef60f4d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f4a08d7f647e9" /><Relationship Type="http://schemas.openxmlformats.org/officeDocument/2006/relationships/slide" Target="/ppt/slides/slide1.xml" Id="R026f7e36b3eb4257" /><Relationship Type="http://schemas.openxmlformats.org/officeDocument/2006/relationships/slide" Target="/ppt/slides/slide2.xml" Id="R9b0e09e0311c456e" /><Relationship Type="http://schemas.openxmlformats.org/officeDocument/2006/relationships/slide" Target="/ppt/slides/slide3.xml" Id="R292b4420e28b4521" /><Relationship Type="http://schemas.openxmlformats.org/officeDocument/2006/relationships/slide" Target="/ppt/slides/slide4.xml" Id="R3aea9a6b7e434a32" /><Relationship Type="http://schemas.openxmlformats.org/officeDocument/2006/relationships/slide" Target="/ppt/slides/slide5.xml" Id="R71fc0f81c27b481e" /><Relationship Type="http://schemas.openxmlformats.org/officeDocument/2006/relationships/slide" Target="/ppt/slides/slide6.xml" Id="Rc7441e671127487e" /><Relationship Type="http://schemas.openxmlformats.org/officeDocument/2006/relationships/slide" Target="/ppt/slides/slide7.xml" Id="R8f1a6ebef60f4d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cbf7a467c47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2588513f048da" /><Relationship Type="http://schemas.openxmlformats.org/officeDocument/2006/relationships/theme" Target="/ppt/slideMasters/theme/theme1.xml" Id="Rb79df970202841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2588513f048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5f10310f349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88421e48244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cd71b8bf440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e5cbf965746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63a0a5cd240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bef6c2bfc46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dedcbf3684e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TRIANJO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TRIANJO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2 031 952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39 438 283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42 092 657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JOHAN ANKER-RASCH  –  52,4 %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ANKER-RASCH BIRKELAND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ANKER-RASCH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ROSENBERG ANKER-RASCH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TRINE-LISE ANKER-RASCH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CARTAR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Anker-Rasch, Holmenveien 36B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ca-r@online.no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986 358 056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TRIANJO INVEST AS</a:t>
            </a:r>
          </a:p>
        </p:txBody>
      </p:sp>
    </p:spTree>
  </p:cSld>
  <p:clrMapOvr>
    <a:masterClrMapping xmlns:a="http://schemas.openxmlformats.org/drawingml/2006/main"/>
  </p:clrMapOvr>
</p:sld>
</file>