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dc4699babe47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70919c6412418c"/>
  </p:sldMasterIdLst>
  <p:sldIdLst>
    <p:sldId xmlns:r="http://schemas.openxmlformats.org/officeDocument/2006/relationships" id="256" r:id="R968ce2695a184774"/>
    <p:sldId xmlns:r="http://schemas.openxmlformats.org/officeDocument/2006/relationships" id="257" r:id="Rfe4e12d24bc54d21"/>
    <p:sldId xmlns:r="http://schemas.openxmlformats.org/officeDocument/2006/relationships" id="258" r:id="R5a87ffc2f0994387"/>
    <p:sldId xmlns:r="http://schemas.openxmlformats.org/officeDocument/2006/relationships" id="259" r:id="Re04ed7b1d6e64079"/>
    <p:sldId xmlns:r="http://schemas.openxmlformats.org/officeDocument/2006/relationships" id="260" r:id="R298d0a5f7cf84e20"/>
    <p:sldId xmlns:r="http://schemas.openxmlformats.org/officeDocument/2006/relationships" id="261" r:id="R5903bfae10e2481d"/>
    <p:sldId xmlns:r="http://schemas.openxmlformats.org/officeDocument/2006/relationships" id="262" r:id="Rc285bfa24ea54d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70919c6412418c" /><Relationship Type="http://schemas.openxmlformats.org/officeDocument/2006/relationships/slide" Target="/ppt/slides/slide1.xml" Id="R968ce2695a184774" /><Relationship Type="http://schemas.openxmlformats.org/officeDocument/2006/relationships/slide" Target="/ppt/slides/slide2.xml" Id="Rfe4e12d24bc54d21" /><Relationship Type="http://schemas.openxmlformats.org/officeDocument/2006/relationships/slide" Target="/ppt/slides/slide3.xml" Id="R5a87ffc2f0994387" /><Relationship Type="http://schemas.openxmlformats.org/officeDocument/2006/relationships/slide" Target="/ppt/slides/slide4.xml" Id="Re04ed7b1d6e64079" /><Relationship Type="http://schemas.openxmlformats.org/officeDocument/2006/relationships/slide" Target="/ppt/slides/slide5.xml" Id="R298d0a5f7cf84e20" /><Relationship Type="http://schemas.openxmlformats.org/officeDocument/2006/relationships/slide" Target="/ppt/slides/slide6.xml" Id="R5903bfae10e2481d" /><Relationship Type="http://schemas.openxmlformats.org/officeDocument/2006/relationships/slide" Target="/ppt/slides/slide7.xml" Id="Rc285bfa24ea54d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f549fbb0640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9ec7a8ab84fd2" /><Relationship Type="http://schemas.openxmlformats.org/officeDocument/2006/relationships/theme" Target="/ppt/slideMasters/theme/theme1.xml" Id="Rde745234ab9542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49ec7a8ab84f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c9074e22d4d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6a3f361e149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2b551568c47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9681117d142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52cfa795d47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f64b4122b49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0fa0669ea46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EMBRO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EMBRO EIENDOM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−1 091 545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91 330 118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330 718 653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690 100 884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C. BROCH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3183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986 361 707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