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a31f5ca18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d2179724c438f"/>
  </p:sldMasterIdLst>
  <p:sldIdLst>
    <p:sldId xmlns:r="http://schemas.openxmlformats.org/officeDocument/2006/relationships" id="256" r:id="R0a4d58d3da8b4305"/>
    <p:sldId xmlns:r="http://schemas.openxmlformats.org/officeDocument/2006/relationships" id="257" r:id="Rd7f6cff4c90048c2"/>
    <p:sldId xmlns:r="http://schemas.openxmlformats.org/officeDocument/2006/relationships" id="258" r:id="R8701e154afce4f4f"/>
    <p:sldId xmlns:r="http://schemas.openxmlformats.org/officeDocument/2006/relationships" id="259" r:id="R29c2a18b9fea4957"/>
    <p:sldId xmlns:r="http://schemas.openxmlformats.org/officeDocument/2006/relationships" id="260" r:id="R2cb227d295994325"/>
    <p:sldId xmlns:r="http://schemas.openxmlformats.org/officeDocument/2006/relationships" id="261" r:id="R13b36829ecd2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d2179724c438f" /><Relationship Type="http://schemas.openxmlformats.org/officeDocument/2006/relationships/slide" Target="/ppt/slides/slide1.xml" Id="R0a4d58d3da8b4305" /><Relationship Type="http://schemas.openxmlformats.org/officeDocument/2006/relationships/slide" Target="/ppt/slides/slide2.xml" Id="Rd7f6cff4c90048c2" /><Relationship Type="http://schemas.openxmlformats.org/officeDocument/2006/relationships/slide" Target="/ppt/slides/slide3.xml" Id="R8701e154afce4f4f" /><Relationship Type="http://schemas.openxmlformats.org/officeDocument/2006/relationships/slide" Target="/ppt/slides/slide4.xml" Id="R29c2a18b9fea4957" /><Relationship Type="http://schemas.openxmlformats.org/officeDocument/2006/relationships/slide" Target="/ppt/slides/slide5.xml" Id="R2cb227d295994325" /><Relationship Type="http://schemas.openxmlformats.org/officeDocument/2006/relationships/slide" Target="/ppt/slides/slide6.xml" Id="R13b36829ecd2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54f674d4b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fdf59c514b80" /><Relationship Type="http://schemas.openxmlformats.org/officeDocument/2006/relationships/theme" Target="/ppt/slideMasters/theme/theme1.xml" Id="Rc203ee49bff0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dfdf59c51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573179b1245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5f38b897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582c209ed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a52af50c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5af3bf619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5bc113842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