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8dc27356454f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66f6547b99404b"/>
  </p:sldMasterIdLst>
  <p:sldIdLst>
    <p:sldId xmlns:r="http://schemas.openxmlformats.org/officeDocument/2006/relationships" id="256" r:id="R0c7507bba46c45d9"/>
    <p:sldId xmlns:r="http://schemas.openxmlformats.org/officeDocument/2006/relationships" id="257" r:id="Rd0f2ed80fdd9458d"/>
    <p:sldId xmlns:r="http://schemas.openxmlformats.org/officeDocument/2006/relationships" id="258" r:id="R9eea5250854f4b80"/>
    <p:sldId xmlns:r="http://schemas.openxmlformats.org/officeDocument/2006/relationships" id="259" r:id="R3f7261c621244579"/>
    <p:sldId xmlns:r="http://schemas.openxmlformats.org/officeDocument/2006/relationships" id="260" r:id="R9608346ba7de44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6f6547b99404b" /><Relationship Type="http://schemas.openxmlformats.org/officeDocument/2006/relationships/slide" Target="/ppt/slides/slide1.xml" Id="R0c7507bba46c45d9" /><Relationship Type="http://schemas.openxmlformats.org/officeDocument/2006/relationships/slide" Target="/ppt/slides/slide2.xml" Id="Rd0f2ed80fdd9458d" /><Relationship Type="http://schemas.openxmlformats.org/officeDocument/2006/relationships/slide" Target="/ppt/slides/slide3.xml" Id="R9eea5250854f4b80" /><Relationship Type="http://schemas.openxmlformats.org/officeDocument/2006/relationships/slide" Target="/ppt/slides/slide4.xml" Id="R3f7261c621244579" /><Relationship Type="http://schemas.openxmlformats.org/officeDocument/2006/relationships/slide" Target="/ppt/slides/slide5.xml" Id="R9608346ba7de44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116643ce542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30e434b484c28" /><Relationship Type="http://schemas.openxmlformats.org/officeDocument/2006/relationships/theme" Target="/ppt/slideMasters/theme/theme1.xml" Id="Ra43784c8367c42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630e434b484c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68f99edeb4e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dbb847ce54b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bb8fe498543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64ccc0eef4d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5f8a5694f4e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