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94dc93d8a04e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19b728d9404ed0"/>
  </p:sldMasterIdLst>
  <p:sldIdLst>
    <p:sldId xmlns:r="http://schemas.openxmlformats.org/officeDocument/2006/relationships" id="256" r:id="R5a0dfb495b7a44f9"/>
    <p:sldId xmlns:r="http://schemas.openxmlformats.org/officeDocument/2006/relationships" id="257" r:id="Ra8c94090ca854a25"/>
    <p:sldId xmlns:r="http://schemas.openxmlformats.org/officeDocument/2006/relationships" id="258" r:id="Rdd439167caf246db"/>
    <p:sldId xmlns:r="http://schemas.openxmlformats.org/officeDocument/2006/relationships" id="259" r:id="Ra7222540ea104187"/>
    <p:sldId xmlns:r="http://schemas.openxmlformats.org/officeDocument/2006/relationships" id="260" r:id="R2bf2f7186a9c4c6c"/>
    <p:sldId xmlns:r="http://schemas.openxmlformats.org/officeDocument/2006/relationships" id="261" r:id="R8d1f5e19b894425f"/>
    <p:sldId xmlns:r="http://schemas.openxmlformats.org/officeDocument/2006/relationships" id="262" r:id="Rba5ddd878e9847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19b728d9404ed0" /><Relationship Type="http://schemas.openxmlformats.org/officeDocument/2006/relationships/slide" Target="/ppt/slides/slide1.xml" Id="R5a0dfb495b7a44f9" /><Relationship Type="http://schemas.openxmlformats.org/officeDocument/2006/relationships/slide" Target="/ppt/slides/slide2.xml" Id="Ra8c94090ca854a25" /><Relationship Type="http://schemas.openxmlformats.org/officeDocument/2006/relationships/slide" Target="/ppt/slides/slide3.xml" Id="Rdd439167caf246db" /><Relationship Type="http://schemas.openxmlformats.org/officeDocument/2006/relationships/slide" Target="/ppt/slides/slide4.xml" Id="Ra7222540ea104187" /><Relationship Type="http://schemas.openxmlformats.org/officeDocument/2006/relationships/slide" Target="/ppt/slides/slide5.xml" Id="R2bf2f7186a9c4c6c" /><Relationship Type="http://schemas.openxmlformats.org/officeDocument/2006/relationships/slide" Target="/ppt/slides/slide6.xml" Id="R8d1f5e19b894425f" /><Relationship Type="http://schemas.openxmlformats.org/officeDocument/2006/relationships/slide" Target="/ppt/slides/slide7.xml" Id="Rba5ddd878e9847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e8a39947174e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400be62f149e2" /><Relationship Type="http://schemas.openxmlformats.org/officeDocument/2006/relationships/theme" Target="/ppt/slideMasters/theme/theme1.xml" Id="R590ee571515d4f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5400be62f149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1c67d05c942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1a5d9164448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0815573fa4f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377476e2340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7f4a8e97044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6954fb9e446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d8a363c2848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SOLDAL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916 123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18 692 396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21 433 675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SOLDAL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 SOLDAL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MAGNOR SOLDAL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Sandnesveien 362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986 383 883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SOLDAL INVEST AS</a:t>
            </a:r>
          </a:p>
        </p:txBody>
      </p:sp>
    </p:spTree>
  </p:cSld>
  <p:clrMapOvr>
    <a:masterClrMapping xmlns:a="http://schemas.openxmlformats.org/drawingml/2006/main"/>
  </p:clrMapOvr>
</p:sld>
</file>