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b74fe6a7e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a3e1bbe6e4f9e"/>
  </p:sldMasterIdLst>
  <p:sldIdLst>
    <p:sldId xmlns:r="http://schemas.openxmlformats.org/officeDocument/2006/relationships" id="256" r:id="Rc912850b0da04837"/>
    <p:sldId xmlns:r="http://schemas.openxmlformats.org/officeDocument/2006/relationships" id="257" r:id="R23a5a47c4008408b"/>
    <p:sldId xmlns:r="http://schemas.openxmlformats.org/officeDocument/2006/relationships" id="258" r:id="R988e6c9eb4e3470e"/>
    <p:sldId xmlns:r="http://schemas.openxmlformats.org/officeDocument/2006/relationships" id="259" r:id="Ra3a04ce2c7ef4e0f"/>
    <p:sldId xmlns:r="http://schemas.openxmlformats.org/officeDocument/2006/relationships" id="260" r:id="R65268e8a9a824d68"/>
    <p:sldId xmlns:r="http://schemas.openxmlformats.org/officeDocument/2006/relationships" id="261" r:id="R2464c29ae0da4bb8"/>
    <p:sldId xmlns:r="http://schemas.openxmlformats.org/officeDocument/2006/relationships" id="262" r:id="Rf24d4c50fbfe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a3e1bbe6e4f9e" /><Relationship Type="http://schemas.openxmlformats.org/officeDocument/2006/relationships/slide" Target="/ppt/slides/slide1.xml" Id="Rc912850b0da04837" /><Relationship Type="http://schemas.openxmlformats.org/officeDocument/2006/relationships/slide" Target="/ppt/slides/slide2.xml" Id="R23a5a47c4008408b" /><Relationship Type="http://schemas.openxmlformats.org/officeDocument/2006/relationships/slide" Target="/ppt/slides/slide3.xml" Id="R988e6c9eb4e3470e" /><Relationship Type="http://schemas.openxmlformats.org/officeDocument/2006/relationships/slide" Target="/ppt/slides/slide4.xml" Id="Ra3a04ce2c7ef4e0f" /><Relationship Type="http://schemas.openxmlformats.org/officeDocument/2006/relationships/slide" Target="/ppt/slides/slide5.xml" Id="R65268e8a9a824d68" /><Relationship Type="http://schemas.openxmlformats.org/officeDocument/2006/relationships/slide" Target="/ppt/slides/slide6.xml" Id="R2464c29ae0da4bb8" /><Relationship Type="http://schemas.openxmlformats.org/officeDocument/2006/relationships/slide" Target="/ppt/slides/slide7.xml" Id="Rf24d4c50fbfe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0ec280fdd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9c8db0d29483e" /><Relationship Type="http://schemas.openxmlformats.org/officeDocument/2006/relationships/theme" Target="/ppt/slideMasters/theme/theme1.xml" Id="Rca0f5c3d85fc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9c8db0d2948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f86c439c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ffdd35c23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4430cffd8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5eb6d0549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6b203fca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9b1246054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8cdc4e98c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HIWI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HIWI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HIWI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HIWI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HIWI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HIWI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22 347 949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21 583 517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21 215 716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196 761 478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206 470 128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HIWI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ELISABETH WIESE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HIWI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Wiese, Fabritiusalléen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986 386 491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HIWI AS</a:t>
            </a:r>
          </a:p>
        </p:txBody>
      </p:sp>
    </p:spTree>
  </p:cSld>
  <p:clrMapOvr>
    <a:masterClrMapping xmlns:a="http://schemas.openxmlformats.org/drawingml/2006/main"/>
  </p:clrMapOvr>
</p:sld>
</file>