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b1fee0aeae41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96f06d4e6c4d33"/>
  </p:sldMasterIdLst>
  <p:sldIdLst>
    <p:sldId xmlns:r="http://schemas.openxmlformats.org/officeDocument/2006/relationships" id="256" r:id="R0432b72da8514090"/>
    <p:sldId xmlns:r="http://schemas.openxmlformats.org/officeDocument/2006/relationships" id="257" r:id="R0051394bc50c4b30"/>
    <p:sldId xmlns:r="http://schemas.openxmlformats.org/officeDocument/2006/relationships" id="258" r:id="Rea91dd9eb4e44240"/>
    <p:sldId xmlns:r="http://schemas.openxmlformats.org/officeDocument/2006/relationships" id="259" r:id="Rf5164e63a9104d04"/>
    <p:sldId xmlns:r="http://schemas.openxmlformats.org/officeDocument/2006/relationships" id="260" r:id="R0055b764fb254f21"/>
    <p:sldId xmlns:r="http://schemas.openxmlformats.org/officeDocument/2006/relationships" id="261" r:id="R1ce6c69e4d434a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6f06d4e6c4d33" /><Relationship Type="http://schemas.openxmlformats.org/officeDocument/2006/relationships/slide" Target="/ppt/slides/slide1.xml" Id="R0432b72da8514090" /><Relationship Type="http://schemas.openxmlformats.org/officeDocument/2006/relationships/slide" Target="/ppt/slides/slide2.xml" Id="R0051394bc50c4b30" /><Relationship Type="http://schemas.openxmlformats.org/officeDocument/2006/relationships/slide" Target="/ppt/slides/slide3.xml" Id="Rea91dd9eb4e44240" /><Relationship Type="http://schemas.openxmlformats.org/officeDocument/2006/relationships/slide" Target="/ppt/slides/slide4.xml" Id="Rf5164e63a9104d04" /><Relationship Type="http://schemas.openxmlformats.org/officeDocument/2006/relationships/slide" Target="/ppt/slides/slide5.xml" Id="R0055b764fb254f21" /><Relationship Type="http://schemas.openxmlformats.org/officeDocument/2006/relationships/slide" Target="/ppt/slides/slide6.xml" Id="R1ce6c69e4d434a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65bc8302c40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4d771d44c4af6" /><Relationship Type="http://schemas.openxmlformats.org/officeDocument/2006/relationships/theme" Target="/ppt/slideMasters/theme/theme1.xml" Id="R7232a556827b41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74d771d44c4a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9d627507247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55c3ba66b43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c0c373eb24a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bdcf7107547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91903b0b04b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7a0c0bf0f4d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JÆRØK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JÆRØK DA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43 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986 397 167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