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4ed24f1be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ade52e0434db4"/>
  </p:sldMasterIdLst>
  <p:sldIdLst>
    <p:sldId xmlns:r="http://schemas.openxmlformats.org/officeDocument/2006/relationships" id="256" r:id="R77bb4f6d1fee4a3b"/>
    <p:sldId xmlns:r="http://schemas.openxmlformats.org/officeDocument/2006/relationships" id="257" r:id="Rdf8d251ef30b40ba"/>
    <p:sldId xmlns:r="http://schemas.openxmlformats.org/officeDocument/2006/relationships" id="258" r:id="Ra08b911b3c16494f"/>
    <p:sldId xmlns:r="http://schemas.openxmlformats.org/officeDocument/2006/relationships" id="259" r:id="R055ca7b07b5c4a81"/>
    <p:sldId xmlns:r="http://schemas.openxmlformats.org/officeDocument/2006/relationships" id="260" r:id="Racf5cf7e9e6d4c79"/>
    <p:sldId xmlns:r="http://schemas.openxmlformats.org/officeDocument/2006/relationships" id="261" r:id="R621787473b744119"/>
    <p:sldId xmlns:r="http://schemas.openxmlformats.org/officeDocument/2006/relationships" id="262" r:id="Re1ff93be8a03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ade52e0434db4" /><Relationship Type="http://schemas.openxmlformats.org/officeDocument/2006/relationships/slide" Target="/ppt/slides/slide1.xml" Id="R77bb4f6d1fee4a3b" /><Relationship Type="http://schemas.openxmlformats.org/officeDocument/2006/relationships/slide" Target="/ppt/slides/slide2.xml" Id="Rdf8d251ef30b40ba" /><Relationship Type="http://schemas.openxmlformats.org/officeDocument/2006/relationships/slide" Target="/ppt/slides/slide3.xml" Id="Ra08b911b3c16494f" /><Relationship Type="http://schemas.openxmlformats.org/officeDocument/2006/relationships/slide" Target="/ppt/slides/slide4.xml" Id="R055ca7b07b5c4a81" /><Relationship Type="http://schemas.openxmlformats.org/officeDocument/2006/relationships/slide" Target="/ppt/slides/slide5.xml" Id="Racf5cf7e9e6d4c79" /><Relationship Type="http://schemas.openxmlformats.org/officeDocument/2006/relationships/slide" Target="/ppt/slides/slide6.xml" Id="R621787473b744119" /><Relationship Type="http://schemas.openxmlformats.org/officeDocument/2006/relationships/slide" Target="/ppt/slides/slide7.xml" Id="Re1ff93be8a03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75356f34a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2073d2a040b0" /><Relationship Type="http://schemas.openxmlformats.org/officeDocument/2006/relationships/theme" Target="/ppt/slideMasters/theme/theme1.xml" Id="R600fc8842438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02073d2a0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43d181fe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4006f270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0d6716b6d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77da68f26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e1c28c299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4010f095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a415e07c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PIMPUS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27 939 210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21 877 524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59 632 234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461 146 944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462 282 138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CAROLINE VICTORIA O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CAROLINE VICTORIA 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