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a6a21ac45349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0d708fe90f41e5"/>
  </p:sldMasterIdLst>
  <p:sldIdLst>
    <p:sldId xmlns:r="http://schemas.openxmlformats.org/officeDocument/2006/relationships" id="256" r:id="Re6318e514a7944b9"/>
    <p:sldId xmlns:r="http://schemas.openxmlformats.org/officeDocument/2006/relationships" id="257" r:id="Rd7d56baa54d64d00"/>
    <p:sldId xmlns:r="http://schemas.openxmlformats.org/officeDocument/2006/relationships" id="258" r:id="R33cca9e489dc48b0"/>
    <p:sldId xmlns:r="http://schemas.openxmlformats.org/officeDocument/2006/relationships" id="259" r:id="R72af7183ad9c4602"/>
    <p:sldId xmlns:r="http://schemas.openxmlformats.org/officeDocument/2006/relationships" id="260" r:id="R43a7bc3dec604f1c"/>
    <p:sldId xmlns:r="http://schemas.openxmlformats.org/officeDocument/2006/relationships" id="261" r:id="R1fc91a42c22f44f2"/>
    <p:sldId xmlns:r="http://schemas.openxmlformats.org/officeDocument/2006/relationships" id="262" r:id="Rf7d88e7b67d54b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0d708fe90f41e5" /><Relationship Type="http://schemas.openxmlformats.org/officeDocument/2006/relationships/slide" Target="/ppt/slides/slide1.xml" Id="Re6318e514a7944b9" /><Relationship Type="http://schemas.openxmlformats.org/officeDocument/2006/relationships/slide" Target="/ppt/slides/slide2.xml" Id="Rd7d56baa54d64d00" /><Relationship Type="http://schemas.openxmlformats.org/officeDocument/2006/relationships/slide" Target="/ppt/slides/slide3.xml" Id="R33cca9e489dc48b0" /><Relationship Type="http://schemas.openxmlformats.org/officeDocument/2006/relationships/slide" Target="/ppt/slides/slide4.xml" Id="R72af7183ad9c4602" /><Relationship Type="http://schemas.openxmlformats.org/officeDocument/2006/relationships/slide" Target="/ppt/slides/slide5.xml" Id="R43a7bc3dec604f1c" /><Relationship Type="http://schemas.openxmlformats.org/officeDocument/2006/relationships/slide" Target="/ppt/slides/slide6.xml" Id="R1fc91a42c22f44f2" /><Relationship Type="http://schemas.openxmlformats.org/officeDocument/2006/relationships/slide" Target="/ppt/slides/slide7.xml" Id="Rf7d88e7b67d54b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1557b9746b42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c018f7a684e9c" /><Relationship Type="http://schemas.openxmlformats.org/officeDocument/2006/relationships/theme" Target="/ppt/slideMasters/theme/theme1.xml" Id="Re023d534019b4e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dc018f7a684e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00031ab3114a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df487c0cc42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00dca76b04c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1680e8867847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5d7408b3548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accfb4f9145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0e1cda9bb4c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ÅKRE REKNESKAP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ÅKRE REKNESKAP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6 601 280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224 260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179 671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1 340 338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2 433 158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MIVO INVEST AS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YRJAN STAVE KLOKK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Langrabben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6013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15 14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post@aakrerekneskap.no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www.aakrerekneskap.no/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986 414 363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ÅKRE REKNESKAP AS</a:t>
            </a:r>
          </a:p>
        </p:txBody>
      </p:sp>
    </p:spTree>
  </p:cSld>
  <p:clrMapOvr>
    <a:masterClrMapping xmlns:a="http://schemas.openxmlformats.org/drawingml/2006/main"/>
  </p:clrMapOvr>
</p:sld>
</file>