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7269fe561148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7f466ec0934b15"/>
  </p:sldMasterIdLst>
  <p:sldIdLst>
    <p:sldId xmlns:r="http://schemas.openxmlformats.org/officeDocument/2006/relationships" id="256" r:id="Ra1b31be1ecdc4922"/>
    <p:sldId xmlns:r="http://schemas.openxmlformats.org/officeDocument/2006/relationships" id="257" r:id="R87c909c5b98a4a9f"/>
    <p:sldId xmlns:r="http://schemas.openxmlformats.org/officeDocument/2006/relationships" id="258" r:id="R673d5556eccf4507"/>
    <p:sldId xmlns:r="http://schemas.openxmlformats.org/officeDocument/2006/relationships" id="259" r:id="R647b4a190ff0480c"/>
    <p:sldId xmlns:r="http://schemas.openxmlformats.org/officeDocument/2006/relationships" id="260" r:id="R70b2f04b455a4b9e"/>
    <p:sldId xmlns:r="http://schemas.openxmlformats.org/officeDocument/2006/relationships" id="261" r:id="R6692f5ca53824779"/>
    <p:sldId xmlns:r="http://schemas.openxmlformats.org/officeDocument/2006/relationships" id="262" r:id="R1be57a0e305c42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7f466ec0934b15" /><Relationship Type="http://schemas.openxmlformats.org/officeDocument/2006/relationships/slide" Target="/ppt/slides/slide1.xml" Id="Ra1b31be1ecdc4922" /><Relationship Type="http://schemas.openxmlformats.org/officeDocument/2006/relationships/slide" Target="/ppt/slides/slide2.xml" Id="R87c909c5b98a4a9f" /><Relationship Type="http://schemas.openxmlformats.org/officeDocument/2006/relationships/slide" Target="/ppt/slides/slide3.xml" Id="R673d5556eccf4507" /><Relationship Type="http://schemas.openxmlformats.org/officeDocument/2006/relationships/slide" Target="/ppt/slides/slide4.xml" Id="R647b4a190ff0480c" /><Relationship Type="http://schemas.openxmlformats.org/officeDocument/2006/relationships/slide" Target="/ppt/slides/slide5.xml" Id="R70b2f04b455a4b9e" /><Relationship Type="http://schemas.openxmlformats.org/officeDocument/2006/relationships/slide" Target="/ppt/slides/slide6.xml" Id="R6692f5ca53824779" /><Relationship Type="http://schemas.openxmlformats.org/officeDocument/2006/relationships/slide" Target="/ppt/slides/slide7.xml" Id="R1be57a0e305c42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bef9f31c9949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0ac060d25e428d" /><Relationship Type="http://schemas.openxmlformats.org/officeDocument/2006/relationships/theme" Target="/ppt/slideMasters/theme/theme1.xml" Id="R8af030eaea5947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0ac060d25e42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1efb339af4c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c375a3fd044f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887c0dc3143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ca144582c45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e4ac470aee42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ac9dd09400412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a4784791a340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EP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EP REGNSKAP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8 757 454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1 777 369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1 383 743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3 960 025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ESKIL PETTERSEN  –  90,1 %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SILJE HARTUN FREDRIKSEN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SYNNØVE ELDØY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Sorgenfriveien 32B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46 70 00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986 427 813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EP REGNSKAP AS</a:t>
            </a:r>
          </a:p>
        </p:txBody>
      </p:sp>
    </p:spTree>
  </p:cSld>
  <p:clrMapOvr>
    <a:masterClrMapping xmlns:a="http://schemas.openxmlformats.org/drawingml/2006/main"/>
  </p:clrMapOvr>
</p:sld>
</file>