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095b1afcdc46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ce5efc6a094cfa"/>
  </p:sldMasterIdLst>
  <p:sldIdLst>
    <p:sldId xmlns:r="http://schemas.openxmlformats.org/officeDocument/2006/relationships" id="256" r:id="R8058cc8ac750479e"/>
    <p:sldId xmlns:r="http://schemas.openxmlformats.org/officeDocument/2006/relationships" id="257" r:id="R4442299e013e435b"/>
    <p:sldId xmlns:r="http://schemas.openxmlformats.org/officeDocument/2006/relationships" id="258" r:id="R421194efafdf4f8a"/>
    <p:sldId xmlns:r="http://schemas.openxmlformats.org/officeDocument/2006/relationships" id="259" r:id="R4ba94da7fb74483d"/>
    <p:sldId xmlns:r="http://schemas.openxmlformats.org/officeDocument/2006/relationships" id="260" r:id="R925e0a822710421f"/>
    <p:sldId xmlns:r="http://schemas.openxmlformats.org/officeDocument/2006/relationships" id="261" r:id="Rf070b04b1f3845c7"/>
    <p:sldId xmlns:r="http://schemas.openxmlformats.org/officeDocument/2006/relationships" id="262" r:id="Rc14452a72ad748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e5efc6a094cfa" /><Relationship Type="http://schemas.openxmlformats.org/officeDocument/2006/relationships/slide" Target="/ppt/slides/slide1.xml" Id="R8058cc8ac750479e" /><Relationship Type="http://schemas.openxmlformats.org/officeDocument/2006/relationships/slide" Target="/ppt/slides/slide2.xml" Id="R4442299e013e435b" /><Relationship Type="http://schemas.openxmlformats.org/officeDocument/2006/relationships/slide" Target="/ppt/slides/slide3.xml" Id="R421194efafdf4f8a" /><Relationship Type="http://schemas.openxmlformats.org/officeDocument/2006/relationships/slide" Target="/ppt/slides/slide4.xml" Id="R4ba94da7fb74483d" /><Relationship Type="http://schemas.openxmlformats.org/officeDocument/2006/relationships/slide" Target="/ppt/slides/slide5.xml" Id="R925e0a822710421f" /><Relationship Type="http://schemas.openxmlformats.org/officeDocument/2006/relationships/slide" Target="/ppt/slides/slide6.xml" Id="Rf070b04b1f3845c7" /><Relationship Type="http://schemas.openxmlformats.org/officeDocument/2006/relationships/slide" Target="/ppt/slides/slide7.xml" Id="Rc14452a72ad748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420e873fa45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25c009db54d78" /><Relationship Type="http://schemas.openxmlformats.org/officeDocument/2006/relationships/theme" Target="/ppt/slideMasters/theme/theme1.xml" Id="Rcb757580376344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b25c009db54d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ef22502db41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e7580ec8b4f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56b49ef704b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eac37523141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f4f5fd94e48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babaef43442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9204ea83047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BAKKAN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 REGNSKAP AS ble etablert [år] og holder til i Høylandet.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6 199 778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4 732 030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5 809 413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BAKKAN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 BAKKAN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Lonbakkvegen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7877 Høylandet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32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gaute@bakkan.no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986 493 298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