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43e35dedf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0d254d94f4707"/>
  </p:sldMasterIdLst>
  <p:sldIdLst>
    <p:sldId xmlns:r="http://schemas.openxmlformats.org/officeDocument/2006/relationships" id="256" r:id="R32feaf0ab94e42c3"/>
    <p:sldId xmlns:r="http://schemas.openxmlformats.org/officeDocument/2006/relationships" id="257" r:id="R3404552c7c60451e"/>
    <p:sldId xmlns:r="http://schemas.openxmlformats.org/officeDocument/2006/relationships" id="258" r:id="R76326efd68e84837"/>
    <p:sldId xmlns:r="http://schemas.openxmlformats.org/officeDocument/2006/relationships" id="259" r:id="R7dd6bc20f63c462c"/>
    <p:sldId xmlns:r="http://schemas.openxmlformats.org/officeDocument/2006/relationships" id="260" r:id="R0816fb409ba74898"/>
    <p:sldId xmlns:r="http://schemas.openxmlformats.org/officeDocument/2006/relationships" id="261" r:id="R5ecc058fa38a4899"/>
    <p:sldId xmlns:r="http://schemas.openxmlformats.org/officeDocument/2006/relationships" id="262" r:id="R1371063f14564a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0d254d94f4707" /><Relationship Type="http://schemas.openxmlformats.org/officeDocument/2006/relationships/slide" Target="/ppt/slides/slide1.xml" Id="R32feaf0ab94e42c3" /><Relationship Type="http://schemas.openxmlformats.org/officeDocument/2006/relationships/slide" Target="/ppt/slides/slide2.xml" Id="R3404552c7c60451e" /><Relationship Type="http://schemas.openxmlformats.org/officeDocument/2006/relationships/slide" Target="/ppt/slides/slide3.xml" Id="R76326efd68e84837" /><Relationship Type="http://schemas.openxmlformats.org/officeDocument/2006/relationships/slide" Target="/ppt/slides/slide4.xml" Id="R7dd6bc20f63c462c" /><Relationship Type="http://schemas.openxmlformats.org/officeDocument/2006/relationships/slide" Target="/ppt/slides/slide5.xml" Id="R0816fb409ba74898" /><Relationship Type="http://schemas.openxmlformats.org/officeDocument/2006/relationships/slide" Target="/ppt/slides/slide6.xml" Id="R5ecc058fa38a4899" /><Relationship Type="http://schemas.openxmlformats.org/officeDocument/2006/relationships/slide" Target="/ppt/slides/slide7.xml" Id="R1371063f14564a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33c36436b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a4332b03a411b" /><Relationship Type="http://schemas.openxmlformats.org/officeDocument/2006/relationships/theme" Target="/ppt/slideMasters/theme/theme1.xml" Id="R36fb68c37701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a4332b03a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6f67675be42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7d4b3595b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9608145d74f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4d42d60b6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c41932a334d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5c2066be446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b6526e0c2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BEDRIFTSPARTNER VARDØ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VARDØ AS ble etablert [år] og holder til i Vardø.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8 357 698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4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98 70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986 523 936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