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3d4ea485e4b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d2494b1c7b4914"/>
  </p:sldMasterIdLst>
  <p:sldIdLst>
    <p:sldId xmlns:r="http://schemas.openxmlformats.org/officeDocument/2006/relationships" id="256" r:id="R3e70ef9bc97f4957"/>
    <p:sldId xmlns:r="http://schemas.openxmlformats.org/officeDocument/2006/relationships" id="257" r:id="R584eeb2bff7d47f3"/>
    <p:sldId xmlns:r="http://schemas.openxmlformats.org/officeDocument/2006/relationships" id="258" r:id="Rb467d61ea2974e16"/>
    <p:sldId xmlns:r="http://schemas.openxmlformats.org/officeDocument/2006/relationships" id="259" r:id="R0a43811e78194764"/>
    <p:sldId xmlns:r="http://schemas.openxmlformats.org/officeDocument/2006/relationships" id="260" r:id="Rc043587237004e54"/>
    <p:sldId xmlns:r="http://schemas.openxmlformats.org/officeDocument/2006/relationships" id="261" r:id="Raa53f2797eec4895"/>
    <p:sldId xmlns:r="http://schemas.openxmlformats.org/officeDocument/2006/relationships" id="262" r:id="Re092cfd75a7f43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2494b1c7b4914" /><Relationship Type="http://schemas.openxmlformats.org/officeDocument/2006/relationships/slide" Target="/ppt/slides/slide1.xml" Id="R3e70ef9bc97f4957" /><Relationship Type="http://schemas.openxmlformats.org/officeDocument/2006/relationships/slide" Target="/ppt/slides/slide2.xml" Id="R584eeb2bff7d47f3" /><Relationship Type="http://schemas.openxmlformats.org/officeDocument/2006/relationships/slide" Target="/ppt/slides/slide3.xml" Id="Rb467d61ea2974e16" /><Relationship Type="http://schemas.openxmlformats.org/officeDocument/2006/relationships/slide" Target="/ppt/slides/slide4.xml" Id="R0a43811e78194764" /><Relationship Type="http://schemas.openxmlformats.org/officeDocument/2006/relationships/slide" Target="/ppt/slides/slide5.xml" Id="Rc043587237004e54" /><Relationship Type="http://schemas.openxmlformats.org/officeDocument/2006/relationships/slide" Target="/ppt/slides/slide6.xml" Id="Raa53f2797eec4895" /><Relationship Type="http://schemas.openxmlformats.org/officeDocument/2006/relationships/slide" Target="/ppt/slides/slide7.xml" Id="Re092cfd75a7f43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48743f4ef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e4f4d85ef4ffe" /><Relationship Type="http://schemas.openxmlformats.org/officeDocument/2006/relationships/theme" Target="/ppt/slideMasters/theme/theme1.xml" Id="Rca27a7f1289345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e4f4d85ef4f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2026254ba43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764293d4a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532dbcc7847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6fc3716b44e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5f792d1b44b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ba82c819c4e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b21a2c0ab4a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NEUMANN HOLDING &amp;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NEUMANN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NEUMANN HOLDING &amp;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NEUMANN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NEUMANN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NEUMANN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2 088 185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2 526 452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NEUMANN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NEUMANN ARNTSEN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NEUMANN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Brøsetekra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81 02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firmapost@neumanninvest.no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www.neumanninvest.no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986 571 779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NEUMANN HOLDING &amp; INVEST AS</a:t>
            </a:r>
          </a:p>
        </p:txBody>
      </p:sp>
    </p:spTree>
  </p:cSld>
  <p:clrMapOvr>
    <a:masterClrMapping xmlns:a="http://schemas.openxmlformats.org/drawingml/2006/main"/>
  </p:clrMapOvr>
</p:sld>
</file>