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2fd37a7c8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fef0709a0450e"/>
  </p:sldMasterIdLst>
  <p:sldIdLst>
    <p:sldId xmlns:r="http://schemas.openxmlformats.org/officeDocument/2006/relationships" id="256" r:id="Raa7b2f7fe04c4e17"/>
    <p:sldId xmlns:r="http://schemas.openxmlformats.org/officeDocument/2006/relationships" id="257" r:id="R8d5e4417985e4e4c"/>
    <p:sldId xmlns:r="http://schemas.openxmlformats.org/officeDocument/2006/relationships" id="258" r:id="R779ef17e4c13421b"/>
    <p:sldId xmlns:r="http://schemas.openxmlformats.org/officeDocument/2006/relationships" id="259" r:id="R0d542a51c37742ba"/>
    <p:sldId xmlns:r="http://schemas.openxmlformats.org/officeDocument/2006/relationships" id="260" r:id="R9f094bbf6fd1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fef0709a0450e" /><Relationship Type="http://schemas.openxmlformats.org/officeDocument/2006/relationships/slide" Target="/ppt/slides/slide1.xml" Id="Raa7b2f7fe04c4e17" /><Relationship Type="http://schemas.openxmlformats.org/officeDocument/2006/relationships/slide" Target="/ppt/slides/slide2.xml" Id="R8d5e4417985e4e4c" /><Relationship Type="http://schemas.openxmlformats.org/officeDocument/2006/relationships/slide" Target="/ppt/slides/slide3.xml" Id="R779ef17e4c13421b" /><Relationship Type="http://schemas.openxmlformats.org/officeDocument/2006/relationships/slide" Target="/ppt/slides/slide4.xml" Id="R0d542a51c37742ba" /><Relationship Type="http://schemas.openxmlformats.org/officeDocument/2006/relationships/slide" Target="/ppt/slides/slide5.xml" Id="R9f094bbf6fd1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333a3a745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fd2ed7c4418b" /><Relationship Type="http://schemas.openxmlformats.org/officeDocument/2006/relationships/theme" Target="/ppt/slideMasters/theme/theme1.xml" Id="R87976d2309d9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ffd2ed7c4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c12dafe85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d456ef00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e55f566d5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be848c6d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ca8b6d4a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KOMREV NORD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KOMREV NORD IKS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www.komrevnord.no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986 574 689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KOMREV NORD IKS</a:t>
            </a:r>
          </a:p>
        </p:txBody>
      </p:sp>
    </p:spTree>
  </p:cSld>
  <p:clrMapOvr>
    <a:masterClrMapping xmlns:a="http://schemas.openxmlformats.org/drawingml/2006/main"/>
  </p:clrMapOvr>
</p:sld>
</file>