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39d140615140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62e2fe56db48d3"/>
  </p:sldMasterIdLst>
  <p:sldIdLst>
    <p:sldId xmlns:r="http://schemas.openxmlformats.org/officeDocument/2006/relationships" id="256" r:id="Ra0045c3f7eab41a4"/>
    <p:sldId xmlns:r="http://schemas.openxmlformats.org/officeDocument/2006/relationships" id="257" r:id="Rf3175730249b4b89"/>
    <p:sldId xmlns:r="http://schemas.openxmlformats.org/officeDocument/2006/relationships" id="258" r:id="Rc4da978deb154397"/>
    <p:sldId xmlns:r="http://schemas.openxmlformats.org/officeDocument/2006/relationships" id="259" r:id="R32d536a313ab4c8b"/>
    <p:sldId xmlns:r="http://schemas.openxmlformats.org/officeDocument/2006/relationships" id="260" r:id="R38b8bf0682014656"/>
    <p:sldId xmlns:r="http://schemas.openxmlformats.org/officeDocument/2006/relationships" id="261" r:id="R5720c11dc16d49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2e2fe56db48d3" /><Relationship Type="http://schemas.openxmlformats.org/officeDocument/2006/relationships/slide" Target="/ppt/slides/slide1.xml" Id="Ra0045c3f7eab41a4" /><Relationship Type="http://schemas.openxmlformats.org/officeDocument/2006/relationships/slide" Target="/ppt/slides/slide2.xml" Id="Rf3175730249b4b89" /><Relationship Type="http://schemas.openxmlformats.org/officeDocument/2006/relationships/slide" Target="/ppt/slides/slide3.xml" Id="Rc4da978deb154397" /><Relationship Type="http://schemas.openxmlformats.org/officeDocument/2006/relationships/slide" Target="/ppt/slides/slide4.xml" Id="R32d536a313ab4c8b" /><Relationship Type="http://schemas.openxmlformats.org/officeDocument/2006/relationships/slide" Target="/ppt/slides/slide5.xml" Id="R38b8bf0682014656" /><Relationship Type="http://schemas.openxmlformats.org/officeDocument/2006/relationships/slide" Target="/ppt/slides/slide6.xml" Id="R5720c11dc16d49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ab651960d54a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a9d4bdf904b9e" /><Relationship Type="http://schemas.openxmlformats.org/officeDocument/2006/relationships/theme" Target="/ppt/slideMasters/theme/theme1.xml" Id="Rc658648b36d648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2a9d4bdf904b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8ef10f5084e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6c6d921fe40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01d78f44a4d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d315f698a40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8b4ab846b4b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c4532ef1747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SALTEN KOMMUNEREVISJON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SALTEN KOMMUNEREVISJON IKS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13 290 504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410 068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561 871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5 129 098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6 756 459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2. etasje, Torggata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61 03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lak@salten-revisjon.no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986 655 271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SALTEN KOMMUNEREVISJON IKS</a:t>
            </a:r>
          </a:p>
        </p:txBody>
      </p:sp>
    </p:spTree>
  </p:cSld>
  <p:clrMapOvr>
    <a:masterClrMapping xmlns:a="http://schemas.openxmlformats.org/drawingml/2006/main"/>
  </p:clrMapOvr>
</p:sld>
</file>