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c1188dbf3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4eb48be5a4e82"/>
  </p:sldMasterIdLst>
  <p:sldIdLst>
    <p:sldId xmlns:r="http://schemas.openxmlformats.org/officeDocument/2006/relationships" id="256" r:id="R1ecb9d04658c4207"/>
    <p:sldId xmlns:r="http://schemas.openxmlformats.org/officeDocument/2006/relationships" id="257" r:id="R24b08880f71740ef"/>
    <p:sldId xmlns:r="http://schemas.openxmlformats.org/officeDocument/2006/relationships" id="258" r:id="Rb06b7a86e4444ae4"/>
    <p:sldId xmlns:r="http://schemas.openxmlformats.org/officeDocument/2006/relationships" id="259" r:id="R442891d990e94ee0"/>
    <p:sldId xmlns:r="http://schemas.openxmlformats.org/officeDocument/2006/relationships" id="260" r:id="R93cea4c607ed4028"/>
    <p:sldId xmlns:r="http://schemas.openxmlformats.org/officeDocument/2006/relationships" id="261" r:id="R36c1249abed9413a"/>
    <p:sldId xmlns:r="http://schemas.openxmlformats.org/officeDocument/2006/relationships" id="262" r:id="Rc34d7628d0ed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4eb48be5a4e82" /><Relationship Type="http://schemas.openxmlformats.org/officeDocument/2006/relationships/slide" Target="/ppt/slides/slide1.xml" Id="R1ecb9d04658c4207" /><Relationship Type="http://schemas.openxmlformats.org/officeDocument/2006/relationships/slide" Target="/ppt/slides/slide2.xml" Id="R24b08880f71740ef" /><Relationship Type="http://schemas.openxmlformats.org/officeDocument/2006/relationships/slide" Target="/ppt/slides/slide3.xml" Id="Rb06b7a86e4444ae4" /><Relationship Type="http://schemas.openxmlformats.org/officeDocument/2006/relationships/slide" Target="/ppt/slides/slide4.xml" Id="R442891d990e94ee0" /><Relationship Type="http://schemas.openxmlformats.org/officeDocument/2006/relationships/slide" Target="/ppt/slides/slide5.xml" Id="R93cea4c607ed4028" /><Relationship Type="http://schemas.openxmlformats.org/officeDocument/2006/relationships/slide" Target="/ppt/slides/slide6.xml" Id="R36c1249abed9413a" /><Relationship Type="http://schemas.openxmlformats.org/officeDocument/2006/relationships/slide" Target="/ppt/slides/slide7.xml" Id="Rc34d7628d0ed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598fb6dbb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a94d1d3548b8" /><Relationship Type="http://schemas.openxmlformats.org/officeDocument/2006/relationships/theme" Target="/ppt/slideMasters/theme/theme1.xml" Id="Rb0ebbbd771ed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da94d1d35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3280cc31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5dcd8335e4f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1734a9788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7db1aa4e7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fdcc3fa26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e4f520e31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c86751ae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HOLM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241 079 823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292 717 126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THORBEN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Bunesveien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27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www.lillestromdelta.no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986 659 420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