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424793339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23008cfc74e30"/>
  </p:sldMasterIdLst>
  <p:sldIdLst>
    <p:sldId xmlns:r="http://schemas.openxmlformats.org/officeDocument/2006/relationships" id="256" r:id="R0e0e862fea2e4983"/>
    <p:sldId xmlns:r="http://schemas.openxmlformats.org/officeDocument/2006/relationships" id="257" r:id="Rfaf3e837161d491f"/>
    <p:sldId xmlns:r="http://schemas.openxmlformats.org/officeDocument/2006/relationships" id="258" r:id="Rc84ebfb594c44eb9"/>
    <p:sldId xmlns:r="http://schemas.openxmlformats.org/officeDocument/2006/relationships" id="259" r:id="Rfd0b422b9d1c427e"/>
    <p:sldId xmlns:r="http://schemas.openxmlformats.org/officeDocument/2006/relationships" id="260" r:id="R3c7b1819e33c41e8"/>
    <p:sldId xmlns:r="http://schemas.openxmlformats.org/officeDocument/2006/relationships" id="261" r:id="R69cf3d65a45444c9"/>
    <p:sldId xmlns:r="http://schemas.openxmlformats.org/officeDocument/2006/relationships" id="262" r:id="Recb749ec61ca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23008cfc74e30" /><Relationship Type="http://schemas.openxmlformats.org/officeDocument/2006/relationships/slide" Target="/ppt/slides/slide1.xml" Id="R0e0e862fea2e4983" /><Relationship Type="http://schemas.openxmlformats.org/officeDocument/2006/relationships/slide" Target="/ppt/slides/slide2.xml" Id="Rfaf3e837161d491f" /><Relationship Type="http://schemas.openxmlformats.org/officeDocument/2006/relationships/slide" Target="/ppt/slides/slide3.xml" Id="Rc84ebfb594c44eb9" /><Relationship Type="http://schemas.openxmlformats.org/officeDocument/2006/relationships/slide" Target="/ppt/slides/slide4.xml" Id="Rfd0b422b9d1c427e" /><Relationship Type="http://schemas.openxmlformats.org/officeDocument/2006/relationships/slide" Target="/ppt/slides/slide5.xml" Id="R3c7b1819e33c41e8" /><Relationship Type="http://schemas.openxmlformats.org/officeDocument/2006/relationships/slide" Target="/ppt/slides/slide6.xml" Id="R69cf3d65a45444c9" /><Relationship Type="http://schemas.openxmlformats.org/officeDocument/2006/relationships/slide" Target="/ppt/slides/slide7.xml" Id="Recb749ec61ca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0cef50703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f3b4a07b4389" /><Relationship Type="http://schemas.openxmlformats.org/officeDocument/2006/relationships/theme" Target="/ppt/slideMasters/theme/theme1.xml" Id="R602163f1e69f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5f3b4a07b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1260acb7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8c0ffe93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77801a35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95a0dfa6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95c8e73aa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35bf9597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7f7a2d57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ENTREPRENØR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35 398 967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NYMO1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OSHAUG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9872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986 662 707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