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03e9b75c5247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0e5e4b589149db"/>
  </p:sldMasterIdLst>
  <p:sldIdLst>
    <p:sldId xmlns:r="http://schemas.openxmlformats.org/officeDocument/2006/relationships" id="256" r:id="R49409007d5634336"/>
    <p:sldId xmlns:r="http://schemas.openxmlformats.org/officeDocument/2006/relationships" id="257" r:id="R0cacf83003ea49c7"/>
    <p:sldId xmlns:r="http://schemas.openxmlformats.org/officeDocument/2006/relationships" id="258" r:id="R614871987b22425a"/>
    <p:sldId xmlns:r="http://schemas.openxmlformats.org/officeDocument/2006/relationships" id="259" r:id="R36d49cc4e0574274"/>
    <p:sldId xmlns:r="http://schemas.openxmlformats.org/officeDocument/2006/relationships" id="260" r:id="Rb22893cd78984d63"/>
    <p:sldId xmlns:r="http://schemas.openxmlformats.org/officeDocument/2006/relationships" id="261" r:id="R3dd0e0d2630246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0e5e4b589149db" /><Relationship Type="http://schemas.openxmlformats.org/officeDocument/2006/relationships/slide" Target="/ppt/slides/slide1.xml" Id="R49409007d5634336" /><Relationship Type="http://schemas.openxmlformats.org/officeDocument/2006/relationships/slide" Target="/ppt/slides/slide2.xml" Id="R0cacf83003ea49c7" /><Relationship Type="http://schemas.openxmlformats.org/officeDocument/2006/relationships/slide" Target="/ppt/slides/slide3.xml" Id="R614871987b22425a" /><Relationship Type="http://schemas.openxmlformats.org/officeDocument/2006/relationships/slide" Target="/ppt/slides/slide4.xml" Id="R36d49cc4e0574274" /><Relationship Type="http://schemas.openxmlformats.org/officeDocument/2006/relationships/slide" Target="/ppt/slides/slide5.xml" Id="Rb22893cd78984d63" /><Relationship Type="http://schemas.openxmlformats.org/officeDocument/2006/relationships/slide" Target="/ppt/slides/slide6.xml" Id="R3dd0e0d2630246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8164166a0f43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1f0a8ab4e4058" /><Relationship Type="http://schemas.openxmlformats.org/officeDocument/2006/relationships/theme" Target="/ppt/slideMasters/theme/theme1.xml" Id="Re4c0b51365534f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41f0a8ab4e40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1abc898b74b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64e4d75d847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bf9d9811c4b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419ccc53f4a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c699948a74b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26c7e42b04d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MELHUS REGNSKAPSLAG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Gimsbruvegen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87 82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986 676 821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