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bfdbb678bd47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1ef17a3ab04eb4"/>
  </p:sldMasterIdLst>
  <p:sldIdLst>
    <p:sldId xmlns:r="http://schemas.openxmlformats.org/officeDocument/2006/relationships" id="256" r:id="R1970449a8bb44e48"/>
    <p:sldId xmlns:r="http://schemas.openxmlformats.org/officeDocument/2006/relationships" id="257" r:id="Rb3f3d3e228f54e28"/>
    <p:sldId xmlns:r="http://schemas.openxmlformats.org/officeDocument/2006/relationships" id="258" r:id="R996d5549c6154bf4"/>
    <p:sldId xmlns:r="http://schemas.openxmlformats.org/officeDocument/2006/relationships" id="259" r:id="R3607a7f9d6d74121"/>
    <p:sldId xmlns:r="http://schemas.openxmlformats.org/officeDocument/2006/relationships" id="260" r:id="R85e4bc7e77c849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1ef17a3ab04eb4" /><Relationship Type="http://schemas.openxmlformats.org/officeDocument/2006/relationships/slide" Target="/ppt/slides/slide1.xml" Id="R1970449a8bb44e48" /><Relationship Type="http://schemas.openxmlformats.org/officeDocument/2006/relationships/slide" Target="/ppt/slides/slide2.xml" Id="Rb3f3d3e228f54e28" /><Relationship Type="http://schemas.openxmlformats.org/officeDocument/2006/relationships/slide" Target="/ppt/slides/slide3.xml" Id="R996d5549c6154bf4" /><Relationship Type="http://schemas.openxmlformats.org/officeDocument/2006/relationships/slide" Target="/ppt/slides/slide4.xml" Id="R3607a7f9d6d74121" /><Relationship Type="http://schemas.openxmlformats.org/officeDocument/2006/relationships/slide" Target="/ppt/slides/slide5.xml" Id="R85e4bc7e77c849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bdc893e22349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316d812984756" /><Relationship Type="http://schemas.openxmlformats.org/officeDocument/2006/relationships/theme" Target="/ppt/slideMasters/theme/theme1.xml" Id="R3136a8024cbe47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f316d8129847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c1dadc02040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f7def1cae41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b5c6513de4e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0a5e8a6e84a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ea044d2be40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BUDAL NORMISJON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BUDAL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BUDAL NORMISJON ble etablert [år] og holder til i Budalen.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BUDAL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BUDAL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BUDAL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7298 Budalen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986 717 048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BUDAL NORMISJON</a:t>
            </a:r>
          </a:p>
        </p:txBody>
      </p:sp>
    </p:spTree>
  </p:cSld>
  <p:clrMapOvr>
    <a:masterClrMapping xmlns:a="http://schemas.openxmlformats.org/drawingml/2006/main"/>
  </p:clrMapOvr>
</p:sld>
</file>