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0f1dfac1fb41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9c806fada144b9"/>
  </p:sldMasterIdLst>
  <p:sldIdLst>
    <p:sldId xmlns:r="http://schemas.openxmlformats.org/officeDocument/2006/relationships" id="256" r:id="Ra64b8e353a264aea"/>
    <p:sldId xmlns:r="http://schemas.openxmlformats.org/officeDocument/2006/relationships" id="257" r:id="Rb662584b06654032"/>
    <p:sldId xmlns:r="http://schemas.openxmlformats.org/officeDocument/2006/relationships" id="258" r:id="R9bdf39c948664a2e"/>
    <p:sldId xmlns:r="http://schemas.openxmlformats.org/officeDocument/2006/relationships" id="259" r:id="Rb59850cc0a444868"/>
    <p:sldId xmlns:r="http://schemas.openxmlformats.org/officeDocument/2006/relationships" id="260" r:id="Rd7ad91bfb2ab4140"/>
    <p:sldId xmlns:r="http://schemas.openxmlformats.org/officeDocument/2006/relationships" id="261" r:id="R85f2141a67c8423a"/>
    <p:sldId xmlns:r="http://schemas.openxmlformats.org/officeDocument/2006/relationships" id="262" r:id="Rdb11e0588e634e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c806fada144b9" /><Relationship Type="http://schemas.openxmlformats.org/officeDocument/2006/relationships/slide" Target="/ppt/slides/slide1.xml" Id="Ra64b8e353a264aea" /><Relationship Type="http://schemas.openxmlformats.org/officeDocument/2006/relationships/slide" Target="/ppt/slides/slide2.xml" Id="Rb662584b06654032" /><Relationship Type="http://schemas.openxmlformats.org/officeDocument/2006/relationships/slide" Target="/ppt/slides/slide3.xml" Id="R9bdf39c948664a2e" /><Relationship Type="http://schemas.openxmlformats.org/officeDocument/2006/relationships/slide" Target="/ppt/slides/slide4.xml" Id="Rb59850cc0a444868" /><Relationship Type="http://schemas.openxmlformats.org/officeDocument/2006/relationships/slide" Target="/ppt/slides/slide5.xml" Id="Rd7ad91bfb2ab4140" /><Relationship Type="http://schemas.openxmlformats.org/officeDocument/2006/relationships/slide" Target="/ppt/slides/slide6.xml" Id="R85f2141a67c8423a" /><Relationship Type="http://schemas.openxmlformats.org/officeDocument/2006/relationships/slide" Target="/ppt/slides/slide7.xml" Id="Rdb11e0588e634e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cfa68b9ec43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4b0488da34b62" /><Relationship Type="http://schemas.openxmlformats.org/officeDocument/2006/relationships/theme" Target="/ppt/slideMasters/theme/theme1.xml" Id="R57adaf306d0a48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24b0488da34b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9ac13d2ab4e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8c595c63940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8b9bb4f154b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8b346636244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6624251f346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7930191b040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e6a983f5343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CAPITAL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32 253 000 000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32 468 000 000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986 733 884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