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fe333e968646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ccdec21ccc433b"/>
  </p:sldMasterIdLst>
  <p:sldIdLst>
    <p:sldId xmlns:r="http://schemas.openxmlformats.org/officeDocument/2006/relationships" id="256" r:id="R105f8d70c6894921"/>
    <p:sldId xmlns:r="http://schemas.openxmlformats.org/officeDocument/2006/relationships" id="257" r:id="Rdfaaddb2bc7c4180"/>
    <p:sldId xmlns:r="http://schemas.openxmlformats.org/officeDocument/2006/relationships" id="258" r:id="R05f7be94463b468f"/>
    <p:sldId xmlns:r="http://schemas.openxmlformats.org/officeDocument/2006/relationships" id="259" r:id="Rb05b885990be4856"/>
    <p:sldId xmlns:r="http://schemas.openxmlformats.org/officeDocument/2006/relationships" id="260" r:id="R46d336a54bdb471a"/>
    <p:sldId xmlns:r="http://schemas.openxmlformats.org/officeDocument/2006/relationships" id="261" r:id="R317c8c3c332649a2"/>
    <p:sldId xmlns:r="http://schemas.openxmlformats.org/officeDocument/2006/relationships" id="262" r:id="R8e6ef0a7552349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ccdec21ccc433b" /><Relationship Type="http://schemas.openxmlformats.org/officeDocument/2006/relationships/slide" Target="/ppt/slides/slide1.xml" Id="R105f8d70c6894921" /><Relationship Type="http://schemas.openxmlformats.org/officeDocument/2006/relationships/slide" Target="/ppt/slides/slide2.xml" Id="Rdfaaddb2bc7c4180" /><Relationship Type="http://schemas.openxmlformats.org/officeDocument/2006/relationships/slide" Target="/ppt/slides/slide3.xml" Id="R05f7be94463b468f" /><Relationship Type="http://schemas.openxmlformats.org/officeDocument/2006/relationships/slide" Target="/ppt/slides/slide4.xml" Id="Rb05b885990be4856" /><Relationship Type="http://schemas.openxmlformats.org/officeDocument/2006/relationships/slide" Target="/ppt/slides/slide5.xml" Id="R46d336a54bdb471a" /><Relationship Type="http://schemas.openxmlformats.org/officeDocument/2006/relationships/slide" Target="/ppt/slides/slide6.xml" Id="R317c8c3c332649a2" /><Relationship Type="http://schemas.openxmlformats.org/officeDocument/2006/relationships/slide" Target="/ppt/slides/slide7.xml" Id="R8e6ef0a7552349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ee7886e58242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b4dbc7166447a" /><Relationship Type="http://schemas.openxmlformats.org/officeDocument/2006/relationships/theme" Target="/ppt/slideMasters/theme/theme1.xml" Id="R93a6ebbcdd2e47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ab4dbc716644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4dd2c751c548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f9de7ae5746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bd79e39ed41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62301810b40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96c7cd6eca43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26cad063aa47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b4579b9f349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GUTTELVIK NÆRINGSPARK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GUTTELVIK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GUTTELVIK NÆRINGSPARK AS ble etablert [år] og holder til i Revsnes.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GUTTELVIK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GUTTELVIK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GUTTELVIK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11 891 676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579 393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−133 185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14 757 883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29 519 432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GUTTELVIK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MAGNAR GUTTELVIK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 SUNDET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GUTTELVIK NÆRINGSPARK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Herfjordsveien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7177 Revsnes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986 757 643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GUTTELVIK NÆRINGSPARK AS</a:t>
            </a:r>
          </a:p>
        </p:txBody>
      </p:sp>
    </p:spTree>
  </p:cSld>
  <p:clrMapOvr>
    <a:masterClrMapping xmlns:a="http://schemas.openxmlformats.org/drawingml/2006/main"/>
  </p:clrMapOvr>
</p:sld>
</file>