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c741c37d5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35626e4c04bbc"/>
  </p:sldMasterIdLst>
  <p:sldIdLst>
    <p:sldId xmlns:r="http://schemas.openxmlformats.org/officeDocument/2006/relationships" id="256" r:id="Rbd774968120f4d9a"/>
    <p:sldId xmlns:r="http://schemas.openxmlformats.org/officeDocument/2006/relationships" id="257" r:id="Rc096887c07f24ffb"/>
    <p:sldId xmlns:r="http://schemas.openxmlformats.org/officeDocument/2006/relationships" id="258" r:id="Rd57920fa0eb243a8"/>
    <p:sldId xmlns:r="http://schemas.openxmlformats.org/officeDocument/2006/relationships" id="259" r:id="R89f492f98ecd4fd1"/>
    <p:sldId xmlns:r="http://schemas.openxmlformats.org/officeDocument/2006/relationships" id="260" r:id="R6e42ebd161f249a5"/>
    <p:sldId xmlns:r="http://schemas.openxmlformats.org/officeDocument/2006/relationships" id="261" r:id="R8990192767f94945"/>
    <p:sldId xmlns:r="http://schemas.openxmlformats.org/officeDocument/2006/relationships" id="262" r:id="R0212bda95da9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35626e4c04bbc" /><Relationship Type="http://schemas.openxmlformats.org/officeDocument/2006/relationships/slide" Target="/ppt/slides/slide1.xml" Id="Rbd774968120f4d9a" /><Relationship Type="http://schemas.openxmlformats.org/officeDocument/2006/relationships/slide" Target="/ppt/slides/slide2.xml" Id="Rc096887c07f24ffb" /><Relationship Type="http://schemas.openxmlformats.org/officeDocument/2006/relationships/slide" Target="/ppt/slides/slide3.xml" Id="Rd57920fa0eb243a8" /><Relationship Type="http://schemas.openxmlformats.org/officeDocument/2006/relationships/slide" Target="/ppt/slides/slide4.xml" Id="R89f492f98ecd4fd1" /><Relationship Type="http://schemas.openxmlformats.org/officeDocument/2006/relationships/slide" Target="/ppt/slides/slide5.xml" Id="R6e42ebd161f249a5" /><Relationship Type="http://schemas.openxmlformats.org/officeDocument/2006/relationships/slide" Target="/ppt/slides/slide6.xml" Id="R8990192767f94945" /><Relationship Type="http://schemas.openxmlformats.org/officeDocument/2006/relationships/slide" Target="/ppt/slides/slide7.xml" Id="R0212bda95da9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eade28925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238633fc412d" /><Relationship Type="http://schemas.openxmlformats.org/officeDocument/2006/relationships/theme" Target="/ppt/slideMasters/theme/theme1.xml" Id="Reb96a9bd3e74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8238633fc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331c3772f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4298e1986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1be8fe99c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95bc66f9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cf6a2a04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0bfa793e5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37b57a8f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AHR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12 405 539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16 660 008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HENNING RAMSTAD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Engelia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83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986 841 776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