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2c8c697c3447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24f248c4c94892"/>
  </p:sldMasterIdLst>
  <p:sldIdLst>
    <p:sldId xmlns:r="http://schemas.openxmlformats.org/officeDocument/2006/relationships" id="256" r:id="Rfdca7d83f2bd46af"/>
    <p:sldId xmlns:r="http://schemas.openxmlformats.org/officeDocument/2006/relationships" id="257" r:id="Rd47ed0796c1e4c92"/>
    <p:sldId xmlns:r="http://schemas.openxmlformats.org/officeDocument/2006/relationships" id="258" r:id="R9b9b5c4459504f3a"/>
    <p:sldId xmlns:r="http://schemas.openxmlformats.org/officeDocument/2006/relationships" id="259" r:id="R12ab3192a7844eb8"/>
    <p:sldId xmlns:r="http://schemas.openxmlformats.org/officeDocument/2006/relationships" id="260" r:id="R19f147be930746f4"/>
    <p:sldId xmlns:r="http://schemas.openxmlformats.org/officeDocument/2006/relationships" id="261" r:id="R5edf667b1cae4490"/>
    <p:sldId xmlns:r="http://schemas.openxmlformats.org/officeDocument/2006/relationships" id="262" r:id="R23cbbba380a04c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24f248c4c94892" /><Relationship Type="http://schemas.openxmlformats.org/officeDocument/2006/relationships/slide" Target="/ppt/slides/slide1.xml" Id="Rfdca7d83f2bd46af" /><Relationship Type="http://schemas.openxmlformats.org/officeDocument/2006/relationships/slide" Target="/ppt/slides/slide2.xml" Id="Rd47ed0796c1e4c92" /><Relationship Type="http://schemas.openxmlformats.org/officeDocument/2006/relationships/slide" Target="/ppt/slides/slide3.xml" Id="R9b9b5c4459504f3a" /><Relationship Type="http://schemas.openxmlformats.org/officeDocument/2006/relationships/slide" Target="/ppt/slides/slide4.xml" Id="R12ab3192a7844eb8" /><Relationship Type="http://schemas.openxmlformats.org/officeDocument/2006/relationships/slide" Target="/ppt/slides/slide5.xml" Id="R19f147be930746f4" /><Relationship Type="http://schemas.openxmlformats.org/officeDocument/2006/relationships/slide" Target="/ppt/slides/slide6.xml" Id="R5edf667b1cae4490" /><Relationship Type="http://schemas.openxmlformats.org/officeDocument/2006/relationships/slide" Target="/ppt/slides/slide7.xml" Id="R23cbbba380a04c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f5ea2d658a4a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2fc7ebad9428e" /><Relationship Type="http://schemas.openxmlformats.org/officeDocument/2006/relationships/theme" Target="/ppt/slideMasters/theme/theme1.xml" Id="R3041cf6252c245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e2fc7ebad942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53f84eb7343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4d33cfbba48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2667ed65d46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93add0d1441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8eb6ef5a748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c9829f1aa4f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38300a79641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ING. G HOLTE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G HOLTE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ING. G HOLTE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G HOLTE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G HOLTE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G HOLTE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−902 907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1 405 603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24 391 841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24 713 609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G HOLTE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TORMOD HOLTE  –  46,0 %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TORMOD HOLTE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BENDIK SANDNES HOLTE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HOLTE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 HOLTE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HOLTE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G HOLTE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Seterhøybakken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geir.holte@ing-holte.no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986 857 656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G HOLTE AS</a:t>
            </a:r>
          </a:p>
        </p:txBody>
      </p:sp>
    </p:spTree>
  </p:cSld>
  <p:clrMapOvr>
    <a:masterClrMapping xmlns:a="http://schemas.openxmlformats.org/drawingml/2006/main"/>
  </p:clrMapOvr>
</p:sld>
</file>